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194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183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s/slide199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2" r:id="rId26"/>
    <p:sldId id="293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</p:sldIdLst>
  <p:sldSz cx="9144000" cy="6858000" type="screen4x3"/>
  <p:notesSz cx="1981200" cy="3797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0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0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F516-992E-4BAE-82DE-8259B2A64E46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A9DF-05FE-4F0A-8EC0-4E0B972E5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cah</a:t>
            </a:r>
            <a:r>
              <a:rPr lang="en-US" dirty="0" smtClean="0"/>
              <a:t> BAHL </a:t>
            </a:r>
            <a:r>
              <a:rPr lang="en-US" dirty="0" err="1" smtClean="0"/>
              <a:t>loos</a:t>
            </a:r>
            <a:r>
              <a:rPr lang="en-US" dirty="0" smtClean="0"/>
              <a:t>]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Cavalry-a division of an army in which the soldiers ride horses</a:t>
            </a:r>
          </a:p>
          <a:p>
            <a:r>
              <a:rPr lang="en-US" i="1" dirty="0" smtClean="0"/>
              <a:t>Cheval</a:t>
            </a:r>
            <a:r>
              <a:rPr lang="en-US" dirty="0" smtClean="0"/>
              <a:t>- (French) horse</a:t>
            </a:r>
          </a:p>
          <a:p>
            <a:r>
              <a:rPr lang="en-US" dirty="0" smtClean="0"/>
              <a:t>Chivalry- a code of courteous conduct which was followed by knights (horsemen) of the middle ages</a:t>
            </a:r>
          </a:p>
          <a:p>
            <a:r>
              <a:rPr lang="en-US" i="1" dirty="0" err="1" smtClean="0"/>
              <a:t>Caballo</a:t>
            </a:r>
            <a:r>
              <a:rPr lang="en-US" i="1" dirty="0" smtClean="0"/>
              <a:t>-</a:t>
            </a:r>
            <a:r>
              <a:rPr lang="en-US" dirty="0" smtClean="0"/>
              <a:t>(Spanish) horse</a:t>
            </a:r>
          </a:p>
          <a:p>
            <a:r>
              <a:rPr lang="en-US" i="1" dirty="0" err="1" smtClean="0"/>
              <a:t>Cavallo</a:t>
            </a:r>
            <a:r>
              <a:rPr lang="en-US" i="1" dirty="0" smtClean="0"/>
              <a:t>-</a:t>
            </a:r>
            <a:r>
              <a:rPr lang="en-US" dirty="0" smtClean="0"/>
              <a:t>(Italian) horse</a:t>
            </a:r>
          </a:p>
          <a:p>
            <a:r>
              <a:rPr lang="en-US" i="1" dirty="0" err="1" smtClean="0"/>
              <a:t>Chevalet</a:t>
            </a:r>
            <a:r>
              <a:rPr lang="en-US" dirty="0" smtClean="0"/>
              <a:t>- (French-little horse) the bridge on a stringed musical instrument, as a violin; any wooden frame for holding or supporting something; equiv. to </a:t>
            </a:r>
            <a:r>
              <a:rPr lang="en-US" i="1" dirty="0" smtClean="0"/>
              <a:t>cheval</a:t>
            </a:r>
            <a:r>
              <a:rPr lang="en-US" dirty="0" smtClean="0"/>
              <a:t>-horse</a:t>
            </a:r>
          </a:p>
          <a:p>
            <a:r>
              <a:rPr lang="en-US" dirty="0" smtClean="0"/>
              <a:t>Cavalcade-procession of riders on horseback, or in carriages</a:t>
            </a:r>
          </a:p>
          <a:p>
            <a:r>
              <a:rPr lang="en-US" dirty="0" smtClean="0"/>
              <a:t>Chevalier, (Maurice)- French actor and singer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[MAH </a:t>
            </a:r>
            <a:r>
              <a:rPr lang="en-US" sz="3600" dirty="0" err="1" smtClean="0"/>
              <a:t>reh</a:t>
            </a:r>
            <a:r>
              <a:rPr lang="en-US" sz="3600" dirty="0" smtClean="0"/>
              <a:t>] sea, ocean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Marine- (adj.) of, or relating to, the sea; (n.) a sea-soldier</a:t>
            </a:r>
          </a:p>
          <a:p>
            <a:r>
              <a:rPr lang="en-US" dirty="0" smtClean="0"/>
              <a:t>Marina-a dock or basin offering safe mooring for boats</a:t>
            </a:r>
          </a:p>
          <a:p>
            <a:r>
              <a:rPr lang="en-US" dirty="0" smtClean="0"/>
              <a:t>Mariner-a person who navigates a ship; a sailor</a:t>
            </a:r>
          </a:p>
          <a:p>
            <a:r>
              <a:rPr lang="en-US" dirty="0" smtClean="0"/>
              <a:t>Maritime-of, or relating to, navigation or commerce on the sea</a:t>
            </a:r>
          </a:p>
          <a:p>
            <a:r>
              <a:rPr lang="en-US" dirty="0" smtClean="0"/>
              <a:t>Submarine (</a:t>
            </a:r>
            <a:r>
              <a:rPr lang="en-US" u="sng" dirty="0" smtClean="0"/>
              <a:t>sub</a:t>
            </a:r>
            <a:r>
              <a:rPr lang="en-US" dirty="0" smtClean="0"/>
              <a:t> L.-under)-ship which goes under water in the ocean</a:t>
            </a:r>
          </a:p>
          <a:p>
            <a:r>
              <a:rPr lang="en-US" dirty="0" smtClean="0"/>
              <a:t>Mare nostrum- “our sea” ; a body of water belonging to one nation or shared by two or more nations; the Romans’ name for the Mediterranean Sea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[NAH </a:t>
            </a:r>
            <a:r>
              <a:rPr lang="en-US" sz="3600" dirty="0" err="1" smtClean="0"/>
              <a:t>oos</a:t>
            </a:r>
            <a:r>
              <a:rPr lang="en-US" sz="3600" dirty="0" smtClean="0"/>
              <a:t>] ship, boat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Nautical-pertaining to ships</a:t>
            </a:r>
          </a:p>
          <a:p>
            <a:r>
              <a:rPr lang="en-US" dirty="0" smtClean="0"/>
              <a:t>Aeronaut (</a:t>
            </a:r>
            <a:r>
              <a:rPr lang="en-US" u="sng" dirty="0" smtClean="0"/>
              <a:t>aero</a:t>
            </a:r>
            <a:r>
              <a:rPr lang="en-US" dirty="0" smtClean="0"/>
              <a:t> G.-air)-an early name for an aviator; airplane pilot</a:t>
            </a:r>
          </a:p>
          <a:p>
            <a:r>
              <a:rPr lang="en-US" dirty="0" smtClean="0"/>
              <a:t>Astronaut (</a:t>
            </a:r>
            <a:r>
              <a:rPr lang="en-US" u="sng" dirty="0" smtClean="0"/>
              <a:t>astron</a:t>
            </a:r>
            <a:r>
              <a:rPr lang="en-US" dirty="0" smtClean="0"/>
              <a:t> G.-star)-one who “sails” out toward the stars</a:t>
            </a:r>
          </a:p>
          <a:p>
            <a:r>
              <a:rPr lang="en-US" dirty="0" smtClean="0"/>
              <a:t>Cosmonaut (</a:t>
            </a:r>
            <a:r>
              <a:rPr lang="en-US" u="sng" dirty="0" err="1" smtClean="0"/>
              <a:t>kosmos</a:t>
            </a:r>
            <a:r>
              <a:rPr lang="en-US" dirty="0" smtClean="0"/>
              <a:t> G.-ordered universe)-astronaut</a:t>
            </a:r>
          </a:p>
          <a:p>
            <a:r>
              <a:rPr lang="en-US" dirty="0" smtClean="0"/>
              <a:t>Nautilus-a sea creature which forms new chambers in a spiral formation as it grows</a:t>
            </a:r>
          </a:p>
          <a:p>
            <a:r>
              <a:rPr lang="en-US" dirty="0" smtClean="0"/>
              <a:t>Nauseate-to make sick with an upset stomach due to any cause</a:t>
            </a:r>
          </a:p>
          <a:p>
            <a:r>
              <a:rPr lang="en-US" dirty="0" smtClean="0"/>
              <a:t>Argonauts-heroes in Greek mythology who sailed with Jason on his ship, the </a:t>
            </a:r>
            <a:r>
              <a:rPr lang="en-US" i="1" dirty="0" smtClean="0"/>
              <a:t>Argo</a:t>
            </a:r>
            <a:r>
              <a:rPr lang="en-US" dirty="0" smtClean="0"/>
              <a:t>, in search of the Golden Fleece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[NAH </a:t>
            </a:r>
            <a:r>
              <a:rPr lang="en-US" sz="3600" dirty="0" err="1" smtClean="0"/>
              <a:t>wis</a:t>
            </a:r>
            <a:r>
              <a:rPr lang="en-US" sz="3600" dirty="0" smtClean="0"/>
              <a:t>] ship, boat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Navy-the maritime section of a nation’s defense; the ships and those who manage them</a:t>
            </a:r>
          </a:p>
          <a:p>
            <a:r>
              <a:rPr lang="en-US" dirty="0" smtClean="0"/>
              <a:t>Naval-pertaining to ships and those who build, sail, and manage them</a:t>
            </a:r>
          </a:p>
          <a:p>
            <a:r>
              <a:rPr lang="en-US" dirty="0" smtClean="0"/>
              <a:t>Navigate (</a:t>
            </a:r>
            <a:r>
              <a:rPr lang="en-US" u="sng" dirty="0" smtClean="0"/>
              <a:t>ago</a:t>
            </a:r>
            <a:r>
              <a:rPr lang="en-US" dirty="0" smtClean="0"/>
              <a:t> L.-do, drive)-to determine the route a ship must take to a destination; to direct the course of a ship or any vehicle</a:t>
            </a:r>
          </a:p>
          <a:p>
            <a:r>
              <a:rPr lang="en-US" dirty="0" smtClean="0"/>
              <a:t>Navigation-the process of guiding a ship upon the sea</a:t>
            </a:r>
          </a:p>
          <a:p>
            <a:r>
              <a:rPr lang="en-US" dirty="0" smtClean="0"/>
              <a:t>Navigable-body of water deep enough to allow movement of ships</a:t>
            </a:r>
          </a:p>
          <a:p>
            <a:r>
              <a:rPr lang="en-US" dirty="0" smtClean="0"/>
              <a:t>Circumnavigate (</a:t>
            </a:r>
            <a:r>
              <a:rPr lang="en-US" u="sng" dirty="0" smtClean="0"/>
              <a:t>circum</a:t>
            </a:r>
            <a:r>
              <a:rPr lang="en-US" dirty="0" smtClean="0"/>
              <a:t> L.-around)-to sail completely around a land mass or the world.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[HOH </a:t>
            </a:r>
            <a:r>
              <a:rPr lang="en-US" sz="3600" dirty="0" err="1" smtClean="0"/>
              <a:t>mos</a:t>
            </a:r>
            <a:r>
              <a:rPr lang="en-US" sz="3600" dirty="0" smtClean="0"/>
              <a:t>] same, common, joint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Homograph- (</a:t>
            </a:r>
            <a:r>
              <a:rPr lang="en-US" u="sng" dirty="0" err="1" smtClean="0"/>
              <a:t>graphein</a:t>
            </a:r>
            <a:r>
              <a:rPr lang="en-US" dirty="0" smtClean="0"/>
              <a:t> G.-write or draw)-words with the same spelling but different origin and meaning</a:t>
            </a:r>
          </a:p>
          <a:p>
            <a:r>
              <a:rPr lang="en-US" dirty="0" smtClean="0"/>
              <a:t>Homonym (</a:t>
            </a:r>
            <a:r>
              <a:rPr lang="en-US" u="sng" dirty="0" err="1" smtClean="0"/>
              <a:t>onyma</a:t>
            </a:r>
            <a:r>
              <a:rPr lang="en-US" dirty="0" smtClean="0"/>
              <a:t> G.-name)-words having the same sound or pronunciation, but different </a:t>
            </a:r>
            <a:r>
              <a:rPr lang="en-US" smtClean="0"/>
              <a:t>spelling and </a:t>
            </a:r>
            <a:r>
              <a:rPr lang="en-US" dirty="0" smtClean="0"/>
              <a:t>meaning</a:t>
            </a:r>
          </a:p>
          <a:p>
            <a:r>
              <a:rPr lang="en-US" dirty="0" smtClean="0"/>
              <a:t>Homogeneous- (</a:t>
            </a:r>
            <a:r>
              <a:rPr lang="en-US" u="sng" dirty="0" err="1" smtClean="0"/>
              <a:t>genos</a:t>
            </a:r>
            <a:r>
              <a:rPr lang="en-US" dirty="0" smtClean="0"/>
              <a:t> G.-race, kind)-same kind or nature</a:t>
            </a:r>
          </a:p>
          <a:p>
            <a:r>
              <a:rPr lang="en-US" dirty="0" smtClean="0"/>
              <a:t>Homogenize-to make homogeneous or the same throughout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HETEROS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[HEH </a:t>
            </a:r>
            <a:r>
              <a:rPr lang="en-US" sz="3600" dirty="0" err="1" smtClean="0"/>
              <a:t>teh</a:t>
            </a:r>
            <a:r>
              <a:rPr lang="en-US" sz="3600" dirty="0" smtClean="0"/>
              <a:t> </a:t>
            </a:r>
            <a:r>
              <a:rPr lang="en-US" sz="3600" dirty="0" err="1" smtClean="0"/>
              <a:t>ross</a:t>
            </a:r>
            <a:r>
              <a:rPr lang="en-US" sz="3600" dirty="0" smtClean="0"/>
              <a:t>] other, different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Heterogeneous (</a:t>
            </a:r>
            <a:r>
              <a:rPr lang="en-US" u="sng" dirty="0" err="1" smtClean="0"/>
              <a:t>genos</a:t>
            </a:r>
            <a:r>
              <a:rPr lang="en-US" dirty="0" smtClean="0"/>
              <a:t> G.-race, kind)-different kind or nature</a:t>
            </a:r>
          </a:p>
          <a:p>
            <a:r>
              <a:rPr lang="en-US" dirty="0" smtClean="0"/>
              <a:t>Heterodox ( </a:t>
            </a:r>
            <a:r>
              <a:rPr lang="en-US" u="sng" dirty="0" err="1" smtClean="0"/>
              <a:t>doxa</a:t>
            </a:r>
            <a:r>
              <a:rPr lang="en-US" dirty="0" smtClean="0"/>
              <a:t> G.-opinion)-contrary to recognized standard practice or doctrine (opposite of orthodox)</a:t>
            </a:r>
          </a:p>
          <a:p>
            <a:r>
              <a:rPr lang="en-US" dirty="0" err="1" smtClean="0"/>
              <a:t>Heterography</a:t>
            </a:r>
            <a:r>
              <a:rPr lang="en-US" dirty="0" smtClean="0"/>
              <a:t> (</a:t>
            </a:r>
            <a:r>
              <a:rPr lang="en-US" u="sng" dirty="0" err="1" smtClean="0"/>
              <a:t>graphein</a:t>
            </a:r>
            <a:r>
              <a:rPr lang="en-US" dirty="0" smtClean="0"/>
              <a:t> G.-write or draw)-spelling different from that which is correct in current usage; incorrect spelling</a:t>
            </a:r>
          </a:p>
          <a:p>
            <a:r>
              <a:rPr lang="en-US" dirty="0" smtClean="0"/>
              <a:t>Heteronomy (</a:t>
            </a:r>
            <a:r>
              <a:rPr lang="en-US" u="sng" dirty="0" err="1" smtClean="0"/>
              <a:t>nomos</a:t>
            </a:r>
            <a:r>
              <a:rPr lang="en-US" dirty="0" smtClean="0"/>
              <a:t> G.-law)-not self-governing (opposite of autonomy)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CARDO/CARDINIS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HIPPOS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[KAR do, KAR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nis</a:t>
            </a:r>
            <a:r>
              <a:rPr lang="en-US" sz="3600" dirty="0" smtClean="0"/>
              <a:t>] hinge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Cardinal-essential, main; a songbird with bright red feathers</a:t>
            </a:r>
          </a:p>
          <a:p>
            <a:r>
              <a:rPr lang="en-US" dirty="0" smtClean="0"/>
              <a:t>Cardinal numbers-one, two, three, etc.</a:t>
            </a:r>
          </a:p>
          <a:p>
            <a:r>
              <a:rPr lang="en-US" dirty="0" smtClean="0"/>
              <a:t>Cardinal points (on a compass)-North, South, East, West</a:t>
            </a:r>
          </a:p>
          <a:p>
            <a:r>
              <a:rPr lang="en-US" dirty="0" smtClean="0"/>
              <a:t>Cardinal winds-winds blowing from one of the cardinal points of the compass</a:t>
            </a:r>
          </a:p>
          <a:p>
            <a:r>
              <a:rPr lang="en-US" dirty="0" smtClean="0"/>
              <a:t>Cardinal edge (of a shell)-the connection between the two bivalves of a shell</a:t>
            </a:r>
          </a:p>
          <a:p>
            <a:r>
              <a:rPr lang="en-US" dirty="0" smtClean="0"/>
              <a:t>Cardinal-one of the 70 princes of the Roman Catholic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[POR </a:t>
            </a:r>
            <a:r>
              <a:rPr lang="en-US" sz="3600" dirty="0" err="1" smtClean="0"/>
              <a:t>tah</a:t>
            </a:r>
            <a:r>
              <a:rPr lang="en-US" sz="3600" dirty="0" smtClean="0"/>
              <a:t>] door, gate, entry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Port-a harbor for boats at the shore of a city; the left side of a ship, as one faces forward; a place to connect pieces of computer hardware so they can communicate with each other</a:t>
            </a:r>
          </a:p>
          <a:p>
            <a:r>
              <a:rPr lang="en-US" dirty="0" smtClean="0"/>
              <a:t>Airport-a place where airplanes land and take off</a:t>
            </a:r>
          </a:p>
          <a:p>
            <a:r>
              <a:rPr lang="en-US" dirty="0" smtClean="0"/>
              <a:t>Portal-doorway or gateway of stately or elaborate construction; any kind of entryway</a:t>
            </a:r>
          </a:p>
          <a:p>
            <a:r>
              <a:rPr lang="en-US" dirty="0" smtClean="0"/>
              <a:t>Porthole-small opening in the side of a ship to let in light or air</a:t>
            </a:r>
          </a:p>
          <a:p>
            <a:r>
              <a:rPr lang="en-US" dirty="0" smtClean="0"/>
              <a:t>Porch-a covered area around the entrance to a house</a:t>
            </a:r>
          </a:p>
          <a:p>
            <a:r>
              <a:rPr lang="en-US" dirty="0" smtClean="0"/>
              <a:t>Portcullis-(Old French </a:t>
            </a:r>
            <a:r>
              <a:rPr lang="en-US" i="1" dirty="0" err="1" smtClean="0"/>
              <a:t>coulies</a:t>
            </a:r>
            <a:r>
              <a:rPr lang="en-US" dirty="0" smtClean="0"/>
              <a:t>-sliding)-vertically sliding castle door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PORTO/</a:t>
            </a:r>
            <a:br>
              <a:rPr lang="en-US" dirty="0" smtClean="0"/>
            </a:br>
            <a:r>
              <a:rPr lang="en-US" dirty="0" smtClean="0"/>
              <a:t>PORTATUM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[POR to, </a:t>
            </a:r>
            <a:r>
              <a:rPr lang="en-US" sz="3600" dirty="0" err="1" smtClean="0"/>
              <a:t>por</a:t>
            </a:r>
            <a:r>
              <a:rPr lang="en-US" sz="3600" dirty="0" smtClean="0"/>
              <a:t> TAH </a:t>
            </a:r>
            <a:r>
              <a:rPr lang="en-US" sz="3600" dirty="0" err="1" smtClean="0"/>
              <a:t>toom</a:t>
            </a:r>
            <a:r>
              <a:rPr lang="en-US" sz="3600" dirty="0" smtClean="0"/>
              <a:t>] to carry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Porter-someone who carries your luggage for you</a:t>
            </a:r>
          </a:p>
          <a:p>
            <a:r>
              <a:rPr lang="en-US" dirty="0" smtClean="0"/>
              <a:t>Portable-capable of being carried by hand or in person</a:t>
            </a:r>
          </a:p>
          <a:p>
            <a:r>
              <a:rPr lang="en-US" dirty="0" smtClean="0"/>
              <a:t>Portage- (n.) the act of carrying anything;  (v.) to carry a boat over land between two bodies of water</a:t>
            </a:r>
          </a:p>
          <a:p>
            <a:r>
              <a:rPr lang="en-US" dirty="0" smtClean="0"/>
              <a:t>Transport (</a:t>
            </a:r>
            <a:r>
              <a:rPr lang="en-US" u="sng" dirty="0" smtClean="0"/>
              <a:t>trans</a:t>
            </a:r>
            <a:r>
              <a:rPr lang="en-US" dirty="0" smtClean="0"/>
              <a:t> L.-across)-to carry across; to carry away with emotion</a:t>
            </a:r>
          </a:p>
          <a:p>
            <a:r>
              <a:rPr lang="en-US" dirty="0" smtClean="0"/>
              <a:t>Export (</a:t>
            </a:r>
            <a:r>
              <a:rPr lang="en-US" u="sng" dirty="0" smtClean="0"/>
              <a:t>ex</a:t>
            </a:r>
            <a:r>
              <a:rPr lang="en-US" dirty="0" smtClean="0"/>
              <a:t> L.-out of )-to carry out; to send good or info out</a:t>
            </a:r>
          </a:p>
          <a:p>
            <a:r>
              <a:rPr lang="en-US" dirty="0" smtClean="0"/>
              <a:t>Import (</a:t>
            </a:r>
            <a:r>
              <a:rPr lang="en-US" u="sng" dirty="0" smtClean="0"/>
              <a:t>in</a:t>
            </a:r>
            <a:r>
              <a:rPr lang="en-US" dirty="0" smtClean="0"/>
              <a:t> L.-in)- (v.) to carry in; to bring something in</a:t>
            </a:r>
          </a:p>
          <a:p>
            <a:r>
              <a:rPr lang="en-US" dirty="0" smtClean="0"/>
              <a:t>Important – (adj.)-carrying meaning or significance</a:t>
            </a:r>
          </a:p>
          <a:p>
            <a:r>
              <a:rPr lang="en-US" dirty="0" smtClean="0"/>
              <a:t>Report (</a:t>
            </a:r>
            <a:r>
              <a:rPr lang="en-US" u="sng" dirty="0" smtClean="0"/>
              <a:t>re</a:t>
            </a:r>
            <a:r>
              <a:rPr lang="en-US" dirty="0" smtClean="0"/>
              <a:t> L.-back)-(v.) to carry back</a:t>
            </a:r>
          </a:p>
          <a:p>
            <a:r>
              <a:rPr lang="en-US" dirty="0" smtClean="0"/>
              <a:t>Support (</a:t>
            </a:r>
            <a:r>
              <a:rPr lang="en-US" u="sng" dirty="0" smtClean="0"/>
              <a:t>sub</a:t>
            </a:r>
            <a:r>
              <a:rPr lang="en-US" dirty="0" smtClean="0"/>
              <a:t> L.-under)- (v.) carry from underneath; to bear</a:t>
            </a:r>
          </a:p>
          <a:p>
            <a:r>
              <a:rPr lang="en-US" dirty="0" smtClean="0"/>
              <a:t>Deport (</a:t>
            </a:r>
            <a:r>
              <a:rPr lang="en-US" u="sng" dirty="0" smtClean="0"/>
              <a:t>de</a:t>
            </a:r>
            <a:r>
              <a:rPr lang="en-US" dirty="0" smtClean="0"/>
              <a:t> L.-away)- (v.) to carry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NOVUS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[NOH woos] new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Novel- (n.) a fictitious story of book length</a:t>
            </a:r>
          </a:p>
          <a:p>
            <a:r>
              <a:rPr lang="en-US" sz="2400" dirty="0" smtClean="0"/>
              <a:t>Novel- (adj.) of a new kind or nature, not previously known</a:t>
            </a:r>
          </a:p>
          <a:p>
            <a:r>
              <a:rPr lang="en-US" sz="2400" dirty="0" smtClean="0"/>
              <a:t>Novice- a beginner, an inexperienced person; a probationary member of a religious order, before taking of vows</a:t>
            </a:r>
          </a:p>
          <a:p>
            <a:r>
              <a:rPr lang="en-US" sz="2400" dirty="0" smtClean="0"/>
              <a:t>Novitiate- a novice or new person in a religious order</a:t>
            </a:r>
          </a:p>
          <a:p>
            <a:r>
              <a:rPr lang="en-US" sz="2400" dirty="0" smtClean="0"/>
              <a:t>Novelty-new in character and originality; a new or unusual occurrence; a small toy of novel design </a:t>
            </a:r>
          </a:p>
          <a:p>
            <a:r>
              <a:rPr lang="en-US" sz="2400" i="1" dirty="0" smtClean="0"/>
              <a:t>Nouveau riche (French)-</a:t>
            </a:r>
            <a:r>
              <a:rPr lang="en-US" sz="2400" dirty="0" smtClean="0"/>
              <a:t> newly rich</a:t>
            </a:r>
          </a:p>
          <a:p>
            <a:r>
              <a:rPr lang="en-US" sz="2400" dirty="0" smtClean="0"/>
              <a:t>Nova-a star that </a:t>
            </a:r>
            <a:r>
              <a:rPr lang="en-US" sz="2400" dirty="0" err="1" smtClean="0"/>
              <a:t>suddently</a:t>
            </a:r>
            <a:r>
              <a:rPr lang="en-US" sz="2400" dirty="0" smtClean="0"/>
              <a:t> increases in brightness and then subsides</a:t>
            </a:r>
          </a:p>
          <a:p>
            <a:r>
              <a:rPr lang="en-US" sz="2400" dirty="0" smtClean="0"/>
              <a:t>Supernova-a star that suddenly increases in brightness and then explodes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ORDO/</a:t>
            </a:r>
            <a:br>
              <a:rPr lang="en-US" dirty="0" smtClean="0"/>
            </a:br>
            <a:r>
              <a:rPr lang="en-US" dirty="0" smtClean="0"/>
              <a:t>ORDINIS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[Or do, Or din is] row, array command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Order-everything in its place; tidiness; a group, religious or other, living by the same rules; a command</a:t>
            </a:r>
          </a:p>
          <a:p>
            <a:r>
              <a:rPr lang="en-US" dirty="0" smtClean="0"/>
              <a:t>Orderly-systematically arranged, regular; obedient to rules</a:t>
            </a:r>
          </a:p>
          <a:p>
            <a:r>
              <a:rPr lang="en-US" dirty="0" smtClean="0"/>
              <a:t>Ordinary-regular, normal, customary, usual</a:t>
            </a:r>
          </a:p>
          <a:p>
            <a:r>
              <a:rPr lang="en-US" dirty="0" smtClean="0"/>
              <a:t>Ordinance-an authoritative order; a decree</a:t>
            </a:r>
          </a:p>
          <a:p>
            <a:r>
              <a:rPr lang="en-US" dirty="0" smtClean="0"/>
              <a:t>Ordinal number-number defining place in a series:  first, second, etc.</a:t>
            </a:r>
          </a:p>
          <a:p>
            <a:r>
              <a:rPr lang="en-US" dirty="0" smtClean="0"/>
              <a:t>Extraordinary-(</a:t>
            </a:r>
            <a:r>
              <a:rPr lang="en-US" u="sng" dirty="0" smtClean="0"/>
              <a:t>extra</a:t>
            </a:r>
            <a:r>
              <a:rPr lang="en-US" dirty="0" smtClean="0"/>
              <a:t> L.- outside)-out of the ordinary; remarkable</a:t>
            </a:r>
          </a:p>
          <a:p>
            <a:r>
              <a:rPr lang="en-US" dirty="0" smtClean="0"/>
              <a:t>NOVUS ORDO SECLORUM- “A New Order of the Ages”- motto on the Great Seal of the United States (on the back of a one dollar bill)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SAECULUM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[HIP </a:t>
            </a:r>
            <a:r>
              <a:rPr lang="en-US" dirty="0" err="1" smtClean="0"/>
              <a:t>poss</a:t>
            </a:r>
            <a:r>
              <a:rPr lang="en-US" dirty="0" smtClean="0"/>
              <a:t>]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Hippopotamus (</a:t>
            </a:r>
            <a:r>
              <a:rPr lang="en-US" u="sng" dirty="0" err="1" smtClean="0"/>
              <a:t>potamos</a:t>
            </a:r>
            <a:r>
              <a:rPr lang="en-US" dirty="0" smtClean="0"/>
              <a:t> G.-river)- river horse</a:t>
            </a:r>
          </a:p>
          <a:p>
            <a:r>
              <a:rPr lang="en-US" dirty="0" smtClean="0"/>
              <a:t>Hippodrome (</a:t>
            </a:r>
            <a:r>
              <a:rPr lang="en-US" u="sng" dirty="0" err="1" smtClean="0"/>
              <a:t>dromos</a:t>
            </a:r>
            <a:r>
              <a:rPr lang="en-US" dirty="0" smtClean="0"/>
              <a:t> G.-race course)-horse race track</a:t>
            </a:r>
          </a:p>
          <a:p>
            <a:r>
              <a:rPr lang="en-US" dirty="0" smtClean="0"/>
              <a:t>Hippocampus (</a:t>
            </a:r>
            <a:r>
              <a:rPr lang="en-US" u="sng" dirty="0" err="1" smtClean="0"/>
              <a:t>kampos</a:t>
            </a:r>
            <a:r>
              <a:rPr lang="en-US" dirty="0" smtClean="0"/>
              <a:t> G.-sea monster)-sea horse</a:t>
            </a:r>
          </a:p>
          <a:p>
            <a:r>
              <a:rPr lang="en-US" dirty="0" err="1" smtClean="0"/>
              <a:t>Hippology</a:t>
            </a:r>
            <a:r>
              <a:rPr lang="en-US" dirty="0" smtClean="0"/>
              <a:t> (</a:t>
            </a:r>
            <a:r>
              <a:rPr lang="en-US" u="sng" dirty="0" smtClean="0"/>
              <a:t>logos</a:t>
            </a:r>
            <a:r>
              <a:rPr lang="en-US" dirty="0" smtClean="0"/>
              <a:t> G.-word, study)-study of horses</a:t>
            </a:r>
          </a:p>
          <a:p>
            <a:r>
              <a:rPr lang="en-US" dirty="0" err="1" smtClean="0"/>
              <a:t>Hippophile</a:t>
            </a:r>
            <a:r>
              <a:rPr lang="en-US" dirty="0" smtClean="0"/>
              <a:t> (</a:t>
            </a:r>
            <a:r>
              <a:rPr lang="en-US" u="sng" dirty="0" err="1" smtClean="0"/>
              <a:t>philia</a:t>
            </a:r>
            <a:r>
              <a:rPr lang="en-US" dirty="0" smtClean="0"/>
              <a:t> G.-love)-one who loves horses</a:t>
            </a:r>
          </a:p>
          <a:p>
            <a:r>
              <a:rPr lang="en-US" dirty="0" smtClean="0"/>
              <a:t>Eohippus (</a:t>
            </a:r>
            <a:r>
              <a:rPr lang="en-US" u="sng" dirty="0" err="1" smtClean="0"/>
              <a:t>eo</a:t>
            </a:r>
            <a:r>
              <a:rPr lang="en-US" dirty="0" smtClean="0"/>
              <a:t> G.-dawn)-dawn horse, a small, extinct horse</a:t>
            </a:r>
          </a:p>
          <a:p>
            <a:r>
              <a:rPr lang="en-US" dirty="0" err="1" smtClean="0"/>
              <a:t>Hippiatric</a:t>
            </a:r>
            <a:r>
              <a:rPr lang="en-US" dirty="0" smtClean="0"/>
              <a:t> (</a:t>
            </a:r>
            <a:r>
              <a:rPr lang="en-US" u="sng" dirty="0" err="1" smtClean="0"/>
              <a:t>iatros</a:t>
            </a:r>
            <a:r>
              <a:rPr lang="en-US" dirty="0" smtClean="0"/>
              <a:t> G.-healer)-pertaining to treating the diseases of horses</a:t>
            </a:r>
          </a:p>
          <a:p>
            <a:r>
              <a:rPr lang="en-US" dirty="0" err="1" smtClean="0"/>
              <a:t>Hippotigris</a:t>
            </a:r>
            <a:r>
              <a:rPr lang="en-US" dirty="0" smtClean="0"/>
              <a:t> (</a:t>
            </a:r>
            <a:r>
              <a:rPr lang="en-US" u="sng" dirty="0" err="1" smtClean="0"/>
              <a:t>tigris</a:t>
            </a:r>
            <a:r>
              <a:rPr lang="en-US" dirty="0" smtClean="0"/>
              <a:t> G.-tiger)-a subgenus of the </a:t>
            </a:r>
            <a:r>
              <a:rPr lang="en-US" i="1" dirty="0" err="1" smtClean="0"/>
              <a:t>Equidae</a:t>
            </a:r>
            <a:r>
              <a:rPr lang="en-US" dirty="0" smtClean="0"/>
              <a:t> family, </a:t>
            </a:r>
            <a:r>
              <a:rPr lang="en-US" smtClean="0"/>
              <a:t>including zebras</a:t>
            </a:r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[SEYE </a:t>
            </a:r>
            <a:r>
              <a:rPr lang="en-US" sz="3600" dirty="0" err="1" smtClean="0"/>
              <a:t>koo</a:t>
            </a:r>
            <a:r>
              <a:rPr lang="en-US" sz="3600" dirty="0" smtClean="0"/>
              <a:t> loom] age, century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Secular-worldly, as opposed to ecclesiastical or church-related</a:t>
            </a:r>
          </a:p>
          <a:p>
            <a:r>
              <a:rPr lang="en-US" dirty="0" smtClean="0"/>
              <a:t>Secularize-convert from church to civil property or use</a:t>
            </a:r>
          </a:p>
          <a:p>
            <a:r>
              <a:rPr lang="en-US" i="1" dirty="0" smtClean="0"/>
              <a:t>Siècle</a:t>
            </a:r>
            <a:r>
              <a:rPr lang="en-US" dirty="0" smtClean="0"/>
              <a:t> (French)-century (</a:t>
            </a:r>
            <a:r>
              <a:rPr lang="en-US" i="1" dirty="0" smtClean="0"/>
              <a:t>fin de siècle</a:t>
            </a:r>
            <a:r>
              <a:rPr lang="en-US" dirty="0" smtClean="0"/>
              <a:t>-end of the century)</a:t>
            </a:r>
          </a:p>
          <a:p>
            <a:r>
              <a:rPr lang="en-US" dirty="0" smtClean="0"/>
              <a:t>NOVUS ORDEO SECLORUM- “A New Order for the Ages”</a:t>
            </a:r>
          </a:p>
          <a:p>
            <a:r>
              <a:rPr lang="en-US" dirty="0" err="1" smtClean="0"/>
              <a:t>Secule</a:t>
            </a:r>
            <a:r>
              <a:rPr lang="en-US" dirty="0" smtClean="0"/>
              <a:t>- period of geologic time corresponding to strata in rocks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[PREE moos] first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Primary-first in time or order of development; earliest; main</a:t>
            </a:r>
          </a:p>
          <a:p>
            <a:r>
              <a:rPr lang="en-US" sz="3400" dirty="0" smtClean="0"/>
              <a:t>Primer-first book of instruction in reading or other learning</a:t>
            </a:r>
          </a:p>
          <a:p>
            <a:r>
              <a:rPr lang="en-US" sz="3400" dirty="0" smtClean="0"/>
              <a:t>Prime-first in time, rank, degree, importance, quality</a:t>
            </a:r>
          </a:p>
          <a:p>
            <a:r>
              <a:rPr lang="en-US" sz="3400" dirty="0" smtClean="0"/>
              <a:t>Prime number-number that can be divided only by itself and one</a:t>
            </a:r>
          </a:p>
          <a:p>
            <a:r>
              <a:rPr lang="en-US" sz="3400" dirty="0" smtClean="0"/>
              <a:t>Primate-order of mammals including humans, apes, monkeys, etc.</a:t>
            </a:r>
          </a:p>
          <a:p>
            <a:r>
              <a:rPr lang="en-US" sz="3400" dirty="0" smtClean="0"/>
              <a:t>Primitive-the conditions of life in earliest times before technology</a:t>
            </a:r>
          </a:p>
          <a:p>
            <a:r>
              <a:rPr lang="en-US" sz="3400" dirty="0" smtClean="0"/>
              <a:t>Primogeniture-custom of the eldest son in a family inheriting the family land and wealth</a:t>
            </a:r>
          </a:p>
          <a:p>
            <a:r>
              <a:rPr lang="en-US" sz="3400" i="1" dirty="0" smtClean="0"/>
              <a:t>Prima donna</a:t>
            </a:r>
            <a:r>
              <a:rPr lang="en-US" sz="3400" dirty="0" smtClean="0"/>
              <a:t> (Italian-first lady)-a leading lady of the opera</a:t>
            </a:r>
            <a:endParaRPr lang="en-US" sz="3400" i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SECUNDUS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[she KOON </a:t>
            </a:r>
            <a:r>
              <a:rPr lang="en-US" sz="3600" dirty="0" err="1" smtClean="0"/>
              <a:t>doos</a:t>
            </a:r>
            <a:r>
              <a:rPr lang="en-US" sz="3600" dirty="0" smtClean="0"/>
              <a:t>] second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Second-immediately following the first in order or rank; damaged or flawed new merchandise</a:t>
            </a:r>
          </a:p>
          <a:p>
            <a:r>
              <a:rPr lang="en-US" dirty="0" smtClean="0"/>
              <a:t>Second-an aide to a participant in a duel</a:t>
            </a:r>
          </a:p>
          <a:p>
            <a:r>
              <a:rPr lang="en-US" dirty="0" smtClean="0"/>
              <a:t>Second- a 60</a:t>
            </a:r>
            <a:r>
              <a:rPr lang="en-US" baseline="30000" dirty="0" smtClean="0"/>
              <a:t>th</a:t>
            </a:r>
            <a:r>
              <a:rPr lang="en-US" dirty="0" smtClean="0"/>
              <a:t> of a minute</a:t>
            </a:r>
          </a:p>
          <a:p>
            <a:r>
              <a:rPr lang="en-US" dirty="0" smtClean="0"/>
              <a:t>Second hand-the hand marking seconds on a clock</a:t>
            </a:r>
          </a:p>
          <a:p>
            <a:r>
              <a:rPr lang="en-US" dirty="0" smtClean="0"/>
              <a:t>Secondhand- used clothing or equipment</a:t>
            </a:r>
          </a:p>
          <a:p>
            <a:r>
              <a:rPr lang="en-US" dirty="0" smtClean="0"/>
              <a:t>Secondary-next after first in time, priority, or order of development</a:t>
            </a:r>
          </a:p>
          <a:p>
            <a:r>
              <a:rPr lang="en-US" dirty="0" smtClean="0"/>
              <a:t>Secondary market-selling of stocks on the open market after an initial public offering of </a:t>
            </a:r>
            <a:r>
              <a:rPr lang="en-US" smtClean="0"/>
              <a:t>shares in a company.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TERTIUS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[TAIR tee </a:t>
            </a:r>
            <a:r>
              <a:rPr lang="en-US" sz="3600" dirty="0" err="1" smtClean="0"/>
              <a:t>oos</a:t>
            </a:r>
            <a:r>
              <a:rPr lang="en-US" sz="3600" dirty="0" smtClean="0"/>
              <a:t>] third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Tertiary-third in order</a:t>
            </a:r>
          </a:p>
          <a:p>
            <a:r>
              <a:rPr lang="en-US" dirty="0" smtClean="0"/>
              <a:t>Tertiary color-color produced by mixing two secondary colors</a:t>
            </a:r>
          </a:p>
          <a:p>
            <a:r>
              <a:rPr lang="en-US" dirty="0" smtClean="0"/>
              <a:t>Tertiary period-the first period in the Cenozoic Era</a:t>
            </a:r>
          </a:p>
          <a:p>
            <a:r>
              <a:rPr lang="en-US" dirty="0" err="1" smtClean="0"/>
              <a:t>Tertius</a:t>
            </a:r>
            <a:r>
              <a:rPr lang="en-US" dirty="0" smtClean="0"/>
              <a:t>/</a:t>
            </a:r>
            <a:r>
              <a:rPr lang="en-US" dirty="0" err="1" smtClean="0"/>
              <a:t>Tertia</a:t>
            </a:r>
            <a:r>
              <a:rPr lang="en-US" dirty="0" smtClean="0"/>
              <a:t>- names for a boy or girl who is the third child in a family</a:t>
            </a:r>
          </a:p>
          <a:p>
            <a:r>
              <a:rPr lang="en-US" dirty="0" err="1" smtClean="0"/>
              <a:t>Tertial</a:t>
            </a:r>
            <a:r>
              <a:rPr lang="en-US" dirty="0" smtClean="0"/>
              <a:t>(ornithology)-the third row of feathers in the wing of a bird</a:t>
            </a:r>
          </a:p>
          <a:p>
            <a:r>
              <a:rPr lang="en-US" dirty="0" err="1" smtClean="0"/>
              <a:t>Tertio</a:t>
            </a:r>
            <a:r>
              <a:rPr lang="en-US" dirty="0" smtClean="0"/>
              <a:t>-geniture-right of succession or inheritance belonging to the third born in a family</a:t>
            </a:r>
          </a:p>
          <a:p>
            <a:r>
              <a:rPr lang="en-US" i="1" dirty="0" err="1" smtClean="0"/>
              <a:t>Tertius</a:t>
            </a:r>
            <a:r>
              <a:rPr lang="en-US" i="1" dirty="0" smtClean="0"/>
              <a:t> </a:t>
            </a:r>
            <a:r>
              <a:rPr lang="en-US" i="1" dirty="0" err="1" smtClean="0"/>
              <a:t>gaudens</a:t>
            </a:r>
            <a:r>
              <a:rPr lang="en-US" dirty="0" smtClean="0"/>
              <a:t> (</a:t>
            </a:r>
            <a:r>
              <a:rPr lang="en-US" u="sng" dirty="0" err="1" smtClean="0"/>
              <a:t>gaudere</a:t>
            </a:r>
            <a:r>
              <a:rPr lang="en-US" dirty="0" smtClean="0"/>
              <a:t> L.-to rejoice)-a third person who benefits from the conflict of two others.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[KWAR </a:t>
            </a:r>
            <a:r>
              <a:rPr lang="en-US" sz="3600" dirty="0" err="1" smtClean="0"/>
              <a:t>toos</a:t>
            </a:r>
            <a:r>
              <a:rPr lang="en-US" sz="3600" dirty="0" smtClean="0"/>
              <a:t>] fourth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Quart-one-fourth of a gallon</a:t>
            </a:r>
          </a:p>
          <a:p>
            <a:r>
              <a:rPr lang="en-US" sz="2200" dirty="0" smtClean="0"/>
              <a:t>Quartile-one-fourth of the total group being tested in research</a:t>
            </a:r>
          </a:p>
          <a:p>
            <a:r>
              <a:rPr lang="en-US" sz="2200" dirty="0" smtClean="0"/>
              <a:t>Quarter-one-fourth of anything; one fourth of the school year</a:t>
            </a:r>
          </a:p>
          <a:p>
            <a:r>
              <a:rPr lang="en-US" sz="2200" dirty="0" smtClean="0"/>
              <a:t>Quarter horse-strong, fast horse trained to race a quarter of a mile</a:t>
            </a:r>
          </a:p>
          <a:p>
            <a:r>
              <a:rPr lang="en-US" sz="2200" dirty="0" smtClean="0"/>
              <a:t>Quarto-paper folded twice to produce four sheets/eight pages</a:t>
            </a:r>
          </a:p>
          <a:p>
            <a:r>
              <a:rPr lang="en-US" sz="2200" dirty="0" smtClean="0"/>
              <a:t>Quarter-bound-book with leather on the spine, ¼ of the cover</a:t>
            </a:r>
          </a:p>
          <a:p>
            <a:r>
              <a:rPr lang="en-US" sz="2200" dirty="0" smtClean="0"/>
              <a:t>Quarterdeck-the stern area of a sailing ship’s upper deck</a:t>
            </a:r>
          </a:p>
          <a:p>
            <a:r>
              <a:rPr lang="en-US" sz="2200" dirty="0" smtClean="0"/>
              <a:t>Quarter note-musical note held for ¼ of the time of a whole note</a:t>
            </a:r>
          </a:p>
          <a:p>
            <a:r>
              <a:rPr lang="en-US" sz="2200" dirty="0" smtClean="0"/>
              <a:t>Quarterly-recurring every three months; ¼ of a year</a:t>
            </a:r>
          </a:p>
          <a:p>
            <a:r>
              <a:rPr lang="en-US" sz="2200" dirty="0" smtClean="0"/>
              <a:t>Quartet-four singers who sing in four-part harmony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QUINTUS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PORCUS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[KWEEN </a:t>
            </a:r>
            <a:r>
              <a:rPr lang="en-US" sz="3600" dirty="0" err="1" smtClean="0"/>
              <a:t>toos</a:t>
            </a:r>
            <a:r>
              <a:rPr lang="en-US" sz="3600" dirty="0" smtClean="0"/>
              <a:t>] fifth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Quintile- in research statistics, one-fifth of the group being tested</a:t>
            </a:r>
          </a:p>
          <a:p>
            <a:r>
              <a:rPr lang="en-US" dirty="0" smtClean="0"/>
              <a:t>Quintessence-the essence of an idea in its most concentrated form</a:t>
            </a:r>
          </a:p>
          <a:p>
            <a:r>
              <a:rPr lang="en-US" dirty="0" smtClean="0"/>
              <a:t>Quintuplet-one-fifth of five offspring born at the same birth</a:t>
            </a:r>
          </a:p>
          <a:p>
            <a:r>
              <a:rPr lang="en-US" dirty="0" smtClean="0"/>
              <a:t>Quintuplicate-the fifth of five exact copies</a:t>
            </a:r>
          </a:p>
          <a:p>
            <a:r>
              <a:rPr lang="en-US" dirty="0" smtClean="0"/>
              <a:t>Quintet-group of five musicians or singers; music written for such a group</a:t>
            </a:r>
          </a:p>
          <a:p>
            <a:r>
              <a:rPr lang="en-US" dirty="0" smtClean="0"/>
              <a:t>Quinta (in Portugal, Spain, and Latin America)-a farm rented for one-fifth of the income it produces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[SEX </a:t>
            </a:r>
            <a:r>
              <a:rPr lang="en-US" sz="3600" dirty="0" err="1" smtClean="0"/>
              <a:t>toos</a:t>
            </a:r>
            <a:r>
              <a:rPr lang="en-US" sz="3600" dirty="0" smtClean="0"/>
              <a:t>] sixth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Sext</a:t>
            </a:r>
            <a:r>
              <a:rPr lang="en-US" dirty="0" smtClean="0"/>
              <a:t>-sixth canonical hour of the day; noon</a:t>
            </a:r>
          </a:p>
          <a:p>
            <a:r>
              <a:rPr lang="en-US" dirty="0" smtClean="0"/>
              <a:t>Siesta (</a:t>
            </a:r>
            <a:r>
              <a:rPr lang="en-US" i="1" dirty="0" smtClean="0"/>
              <a:t>Spanish</a:t>
            </a:r>
            <a:r>
              <a:rPr lang="en-US" dirty="0" smtClean="0"/>
              <a:t> from L. </a:t>
            </a:r>
            <a:r>
              <a:rPr lang="en-US" dirty="0" err="1" smtClean="0"/>
              <a:t>sexta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-noon)-an afternoon nap or rest</a:t>
            </a:r>
          </a:p>
          <a:p>
            <a:r>
              <a:rPr lang="en-US" dirty="0" smtClean="0"/>
              <a:t>Sextant-a navigational tool with an arc which is 1/6 of a circle</a:t>
            </a:r>
          </a:p>
          <a:p>
            <a:r>
              <a:rPr lang="en-US" dirty="0" smtClean="0"/>
              <a:t>Sextuplet-one of six babies born at one birth</a:t>
            </a:r>
          </a:p>
          <a:p>
            <a:r>
              <a:rPr lang="en-US" dirty="0" smtClean="0"/>
              <a:t>Sextet-a group of six musicians</a:t>
            </a:r>
          </a:p>
          <a:p>
            <a:r>
              <a:rPr lang="en-US" dirty="0" smtClean="0"/>
              <a:t>Sestet-a six-line poem, or the last six lines of an Italian sonnet</a:t>
            </a:r>
          </a:p>
          <a:p>
            <a:r>
              <a:rPr lang="en-US" dirty="0" err="1" smtClean="0"/>
              <a:t>Sexagesimal</a:t>
            </a:r>
            <a:r>
              <a:rPr lang="en-US" dirty="0" smtClean="0"/>
              <a:t>-one-sixtieth of anything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SEPTIMUS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[SEP </a:t>
            </a:r>
            <a:r>
              <a:rPr lang="en-US" sz="3600" dirty="0" err="1" smtClean="0"/>
              <a:t>ti</a:t>
            </a:r>
            <a:r>
              <a:rPr lang="en-US" sz="3600" dirty="0" smtClean="0"/>
              <a:t> moos] seventh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Septimal</a:t>
            </a:r>
            <a:r>
              <a:rPr lang="en-US" dirty="0" smtClean="0"/>
              <a:t>-seventh; of the number seven</a:t>
            </a:r>
          </a:p>
          <a:p>
            <a:r>
              <a:rPr lang="en-US" dirty="0" err="1" smtClean="0"/>
              <a:t>Septime</a:t>
            </a:r>
            <a:r>
              <a:rPr lang="en-US" dirty="0" smtClean="0"/>
              <a:t>-the seventh of the eight parrying positions in fencing</a:t>
            </a:r>
          </a:p>
          <a:p>
            <a:r>
              <a:rPr lang="en-US" dirty="0" smtClean="0"/>
              <a:t>Septuplet-one of seven babies born at one birth</a:t>
            </a:r>
          </a:p>
          <a:p>
            <a:r>
              <a:rPr lang="en-US" dirty="0" smtClean="0"/>
              <a:t>Septuagesima Sunday-the seventieth day before Easter; third Sunday before Lent</a:t>
            </a:r>
          </a:p>
          <a:p>
            <a:r>
              <a:rPr lang="en-US" dirty="0" smtClean="0"/>
              <a:t>September-seventh month of the old Roman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OCTAVUS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</a:t>
            </a:r>
            <a:r>
              <a:rPr lang="en-US" sz="3600" dirty="0" err="1" smtClean="0"/>
              <a:t>ohk</a:t>
            </a:r>
            <a:r>
              <a:rPr lang="en-US" sz="3600" dirty="0" smtClean="0"/>
              <a:t> TAH woos] eighth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Octavius</a:t>
            </a:r>
            <a:r>
              <a:rPr lang="en-US" dirty="0" smtClean="0"/>
              <a:t>-family name of Augustus Caesar</a:t>
            </a:r>
          </a:p>
          <a:p>
            <a:r>
              <a:rPr lang="en-US" dirty="0" smtClean="0"/>
              <a:t>Octave-a series of eight notes in music</a:t>
            </a:r>
          </a:p>
          <a:p>
            <a:r>
              <a:rPr lang="en-US" dirty="0" smtClean="0"/>
              <a:t>Octavo-a size of book or printed page (about 6 x 9 inches)</a:t>
            </a:r>
          </a:p>
          <a:p>
            <a:r>
              <a:rPr lang="en-US" dirty="0" smtClean="0"/>
              <a:t>October-eighth month of the old Roman calendar</a:t>
            </a:r>
          </a:p>
          <a:p>
            <a:r>
              <a:rPr lang="en-US" dirty="0" err="1" smtClean="0"/>
              <a:t>Octuplet</a:t>
            </a:r>
            <a:r>
              <a:rPr lang="en-US" dirty="0" smtClean="0"/>
              <a:t>-one of eight babies born at one 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[NO </a:t>
            </a:r>
            <a:r>
              <a:rPr lang="en-US" sz="3600" dirty="0" err="1" smtClean="0"/>
              <a:t>noos</a:t>
            </a:r>
            <a:r>
              <a:rPr lang="en-US" sz="3600" dirty="0" smtClean="0"/>
              <a:t>] ninth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Nonagenarian- a person aged 90-99</a:t>
            </a:r>
          </a:p>
          <a:p>
            <a:r>
              <a:rPr lang="en-US" dirty="0" err="1" smtClean="0"/>
              <a:t>Nones</a:t>
            </a:r>
            <a:r>
              <a:rPr lang="en-US" dirty="0" smtClean="0"/>
              <a:t>- (Christian church) the ninth hour after </a:t>
            </a:r>
            <a:r>
              <a:rPr lang="en-US" i="1" dirty="0" smtClean="0"/>
              <a:t>prime</a:t>
            </a:r>
            <a:r>
              <a:rPr lang="en-US" dirty="0" smtClean="0"/>
              <a:t> or sunrise; the devotional service performed then</a:t>
            </a:r>
          </a:p>
          <a:p>
            <a:r>
              <a:rPr lang="en-US" dirty="0" err="1" smtClean="0"/>
              <a:t>Nonet</a:t>
            </a:r>
            <a:r>
              <a:rPr lang="en-US" dirty="0" smtClean="0"/>
              <a:t>-a group of nine singers or musicians</a:t>
            </a:r>
          </a:p>
          <a:p>
            <a:r>
              <a:rPr lang="en-US" dirty="0" smtClean="0"/>
              <a:t>Nonagon-a polygon having 9 angles and 9 sides</a:t>
            </a:r>
          </a:p>
          <a:p>
            <a:r>
              <a:rPr lang="en-US" dirty="0" smtClean="0"/>
              <a:t>Noon-(from </a:t>
            </a:r>
            <a:r>
              <a:rPr lang="en-US" dirty="0" err="1" smtClean="0"/>
              <a:t>nones</a:t>
            </a:r>
            <a:r>
              <a:rPr lang="en-US" dirty="0" smtClean="0"/>
              <a:t>)-12:00; midday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[POR </a:t>
            </a:r>
            <a:r>
              <a:rPr lang="en-US" dirty="0" err="1" smtClean="0"/>
              <a:t>koos</a:t>
            </a:r>
            <a:r>
              <a:rPr lang="en-US" dirty="0" smtClean="0"/>
              <a:t>] pig, hog, swine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Pork-meat from a pig</a:t>
            </a:r>
          </a:p>
          <a:p>
            <a:r>
              <a:rPr lang="en-US" dirty="0" smtClean="0"/>
              <a:t>Porcine-pig-like, fat, lazy</a:t>
            </a:r>
            <a:endParaRPr lang="en-US" dirty="0"/>
          </a:p>
          <a:p>
            <a:r>
              <a:rPr lang="en-US" dirty="0" smtClean="0"/>
              <a:t>Porcupine- (</a:t>
            </a:r>
            <a:r>
              <a:rPr lang="en-US" u="sng" dirty="0" err="1" smtClean="0"/>
              <a:t>spina</a:t>
            </a:r>
            <a:r>
              <a:rPr lang="en-US" dirty="0" smtClean="0"/>
              <a:t> L.-thorn) Spiny or prickly pig-shaped rodent</a:t>
            </a:r>
          </a:p>
          <a:p>
            <a:r>
              <a:rPr lang="en-US" dirty="0" smtClean="0"/>
              <a:t>Porpoise- (</a:t>
            </a:r>
            <a:r>
              <a:rPr lang="en-US" u="sng" dirty="0" err="1" smtClean="0"/>
              <a:t>porcus</a:t>
            </a:r>
            <a:r>
              <a:rPr lang="en-US" dirty="0" smtClean="0"/>
              <a:t> </a:t>
            </a:r>
            <a:r>
              <a:rPr lang="en-US" u="sng" dirty="0" err="1" smtClean="0"/>
              <a:t>piscis</a:t>
            </a:r>
            <a:r>
              <a:rPr lang="en-US" dirty="0" smtClean="0"/>
              <a:t> L.-pig fish) a blunt snouted, aquatic mammal, similar to a dolphin</a:t>
            </a:r>
          </a:p>
          <a:p>
            <a:r>
              <a:rPr lang="en-US" dirty="0" smtClean="0"/>
              <a:t>Pork barrel-barrel in which salt pork is stored</a:t>
            </a:r>
          </a:p>
          <a:p>
            <a:r>
              <a:rPr lang="en-US" dirty="0" smtClean="0"/>
              <a:t>Porker-a young pig raised for food</a:t>
            </a:r>
          </a:p>
          <a:p>
            <a:r>
              <a:rPr lang="en-US" dirty="0" smtClean="0"/>
              <a:t>“pork”-money for local projects from the public “trough”</a:t>
            </a:r>
          </a:p>
          <a:p>
            <a:r>
              <a:rPr lang="en-US" dirty="0" smtClean="0"/>
              <a:t>Porcelain-a fine, white earthenware noted for its translucence and transparent glaze,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[DEH </a:t>
            </a:r>
            <a:r>
              <a:rPr lang="en-US" sz="3600" dirty="0" err="1" smtClean="0"/>
              <a:t>ki</a:t>
            </a:r>
            <a:r>
              <a:rPr lang="en-US" sz="3600" dirty="0" smtClean="0"/>
              <a:t> moos] tenth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Decimate-destroy a tenth part of</a:t>
            </a:r>
          </a:p>
          <a:p>
            <a:r>
              <a:rPr lang="en-US" dirty="0" smtClean="0"/>
              <a:t>Decimal system-base ten number system</a:t>
            </a:r>
          </a:p>
          <a:p>
            <a:r>
              <a:rPr lang="en-US" dirty="0" smtClean="0"/>
              <a:t>Dewey Decimal System-system for classifying library books</a:t>
            </a:r>
          </a:p>
          <a:p>
            <a:r>
              <a:rPr lang="en-US" dirty="0" smtClean="0"/>
              <a:t>Decimeter-one-tenth of a meter; 3.94 inches</a:t>
            </a:r>
          </a:p>
          <a:p>
            <a:r>
              <a:rPr lang="en-US" dirty="0" smtClean="0"/>
              <a:t>Deciliter-one-tenth of a liter; 0.21 pint</a:t>
            </a:r>
          </a:p>
          <a:p>
            <a:r>
              <a:rPr lang="en-US" dirty="0" smtClean="0"/>
              <a:t>Decigram-one-tenth of a gram; 1.543 grains</a:t>
            </a:r>
          </a:p>
          <a:p>
            <a:r>
              <a:rPr lang="en-US" dirty="0" smtClean="0"/>
              <a:t>Decimalization-conversion to a decimal system (as of a currency)</a:t>
            </a:r>
          </a:p>
          <a:p>
            <a:r>
              <a:rPr lang="en-US" dirty="0" smtClean="0"/>
              <a:t>Dime-10-cent coin; one-tenth of a dollar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0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ELEKTRON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A0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[eh LEK </a:t>
            </a:r>
            <a:r>
              <a:rPr lang="en-US" sz="3600" dirty="0" err="1" smtClean="0"/>
              <a:t>tron</a:t>
            </a:r>
            <a:r>
              <a:rPr lang="en-US" sz="3600" dirty="0" smtClean="0"/>
              <a:t>] amber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Electricity-a fundamental natural entity of negative and positive kinds; observable in attraction or repulsion of bodies and in natural phenomena such as lightning or aurora borealis</a:t>
            </a:r>
          </a:p>
          <a:p>
            <a:r>
              <a:rPr lang="en-US" dirty="0" smtClean="0"/>
              <a:t>Electric-relating to or operated by electricity</a:t>
            </a:r>
          </a:p>
          <a:p>
            <a:r>
              <a:rPr lang="en-US" dirty="0" smtClean="0"/>
              <a:t>Electron-elementary particle consisting of a negative charge of electricity</a:t>
            </a:r>
          </a:p>
          <a:p>
            <a:r>
              <a:rPr lang="en-US" dirty="0" smtClean="0"/>
              <a:t>Electrician-one who installs, maintains, and repairs electrical 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[GRAH </a:t>
            </a:r>
            <a:r>
              <a:rPr lang="en-US" sz="3600" dirty="0" err="1" smtClean="0"/>
              <a:t>doos</a:t>
            </a:r>
            <a:r>
              <a:rPr lang="en-US" sz="3600" dirty="0" smtClean="0"/>
              <a:t>] step, degree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Grade-a degree or step in a scale of rank, quality, value</a:t>
            </a:r>
          </a:p>
          <a:p>
            <a:r>
              <a:rPr lang="en-US" dirty="0" smtClean="0"/>
              <a:t>Gradual-taking place, changing, or moving in small degrees</a:t>
            </a:r>
          </a:p>
          <a:p>
            <a:r>
              <a:rPr lang="en-US" dirty="0" smtClean="0"/>
              <a:t>Graduation-ceremony of giving diplomas or degrees in school or college for completion of a program</a:t>
            </a:r>
          </a:p>
          <a:p>
            <a:r>
              <a:rPr lang="en-US" dirty="0" smtClean="0"/>
              <a:t>Gradient-rate of regular or graded ascent or descent; inclination</a:t>
            </a:r>
          </a:p>
          <a:p>
            <a:r>
              <a:rPr lang="en-US" dirty="0" smtClean="0"/>
              <a:t>Centigrade (</a:t>
            </a:r>
            <a:r>
              <a:rPr lang="en-US" u="sng" dirty="0" smtClean="0"/>
              <a:t>centum</a:t>
            </a:r>
            <a:r>
              <a:rPr lang="en-US" dirty="0" smtClean="0"/>
              <a:t> L.-hundred)-a scale of measuring heat which has one hundred degrees between water’s freezing and boiling points; Celsius’ thermometer</a:t>
            </a:r>
          </a:p>
          <a:p>
            <a:r>
              <a:rPr lang="en-US" dirty="0" smtClean="0"/>
              <a:t>Egress (</a:t>
            </a:r>
            <a:r>
              <a:rPr lang="en-US" u="sng" dirty="0" smtClean="0"/>
              <a:t>e</a:t>
            </a:r>
            <a:r>
              <a:rPr lang="en-US" dirty="0" smtClean="0"/>
              <a:t>, </a:t>
            </a:r>
            <a:r>
              <a:rPr lang="en-US" u="sng" dirty="0" smtClean="0"/>
              <a:t>ex</a:t>
            </a:r>
            <a:r>
              <a:rPr lang="en-US" dirty="0" smtClean="0"/>
              <a:t> L.-go out)-a way out of an enclosed space; an exit</a:t>
            </a:r>
          </a:p>
          <a:p>
            <a:r>
              <a:rPr lang="en-US" dirty="0" smtClean="0"/>
              <a:t>Regress (</a:t>
            </a:r>
            <a:r>
              <a:rPr lang="en-US" u="sng" dirty="0" smtClean="0"/>
              <a:t>re</a:t>
            </a:r>
            <a:r>
              <a:rPr lang="en-US" dirty="0" smtClean="0"/>
              <a:t> L.-again, back)-a step back to a former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PLUS/PLURIS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[PLOOS, PLOO </a:t>
            </a:r>
            <a:r>
              <a:rPr lang="en-US" sz="3600" dirty="0" err="1" smtClean="0"/>
              <a:t>ris</a:t>
            </a:r>
            <a:r>
              <a:rPr lang="en-US" sz="3600" dirty="0" smtClean="0"/>
              <a:t>] more, many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Plus-more, additional</a:t>
            </a:r>
          </a:p>
          <a:p>
            <a:r>
              <a:rPr lang="en-US" sz="2400" dirty="0" smtClean="0"/>
              <a:t>Plus sign-in mathematics (+) meaning additional or positive value</a:t>
            </a:r>
          </a:p>
          <a:p>
            <a:r>
              <a:rPr lang="en-US" sz="2400" dirty="0" smtClean="0"/>
              <a:t>Plural-more than one in number</a:t>
            </a:r>
          </a:p>
          <a:p>
            <a:r>
              <a:rPr lang="en-US" sz="2400" dirty="0" smtClean="0"/>
              <a:t>Plurality-a larger or greater number, though not an absolute majority</a:t>
            </a:r>
          </a:p>
          <a:p>
            <a:r>
              <a:rPr lang="en-US" sz="2400" dirty="0" smtClean="0"/>
              <a:t>E Pluribus Unum-”out of many (states), one (nation)”</a:t>
            </a:r>
          </a:p>
          <a:p>
            <a:r>
              <a:rPr lang="en-US" sz="2400" dirty="0" smtClean="0"/>
              <a:t>Surplus (</a:t>
            </a:r>
            <a:r>
              <a:rPr lang="en-US" sz="2400" u="sng" dirty="0" smtClean="0"/>
              <a:t>super</a:t>
            </a:r>
            <a:r>
              <a:rPr lang="en-US" sz="2400" dirty="0" smtClean="0"/>
              <a:t> L.-above)-extra, more or above what is needed</a:t>
            </a:r>
          </a:p>
          <a:p>
            <a:r>
              <a:rPr lang="en-US" sz="2400" dirty="0" smtClean="0"/>
              <a:t>Nonplussed- “not more”-perplexed; not knowing what more to say</a:t>
            </a:r>
          </a:p>
          <a:p>
            <a:r>
              <a:rPr lang="en-US" sz="2400" dirty="0" smtClean="0"/>
              <a:t>Plus fours-men’s long baggy knickers worn for golfing in the 1920’s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AKROS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[AH </a:t>
            </a:r>
            <a:r>
              <a:rPr lang="en-US" sz="3600" dirty="0" err="1" smtClean="0"/>
              <a:t>kross</a:t>
            </a:r>
            <a:r>
              <a:rPr lang="en-US" sz="3600" dirty="0" smtClean="0"/>
              <a:t>] topmost; high point; extreme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Acrobat (</a:t>
            </a:r>
            <a:r>
              <a:rPr lang="en-US" u="sng" dirty="0" err="1" smtClean="0"/>
              <a:t>bainein</a:t>
            </a:r>
            <a:r>
              <a:rPr lang="en-US" dirty="0" smtClean="0"/>
              <a:t> G.-to go)-one who performs gymnastic feats on a high wire, elevated apparatus, or on the ground</a:t>
            </a:r>
          </a:p>
          <a:p>
            <a:r>
              <a:rPr lang="en-US" dirty="0" smtClean="0"/>
              <a:t>Acrobatics-art of an acrobat; aviation stunts high in the air</a:t>
            </a:r>
          </a:p>
          <a:p>
            <a:r>
              <a:rPr lang="en-US" dirty="0" smtClean="0"/>
              <a:t>Acropolis (</a:t>
            </a:r>
            <a:r>
              <a:rPr lang="en-US" u="sng" dirty="0" smtClean="0"/>
              <a:t>polis</a:t>
            </a:r>
            <a:r>
              <a:rPr lang="en-US" dirty="0" smtClean="0"/>
              <a:t> G.-city)-high point of a Greek city; a citadel</a:t>
            </a:r>
          </a:p>
          <a:p>
            <a:r>
              <a:rPr lang="en-US" dirty="0" smtClean="0"/>
              <a:t>Acropolis-the hill in Athens on which the Parthenon, the Temple of Athena, was built</a:t>
            </a:r>
          </a:p>
          <a:p>
            <a:r>
              <a:rPr lang="en-US" dirty="0" smtClean="0"/>
              <a:t>Acronym (</a:t>
            </a:r>
            <a:r>
              <a:rPr lang="en-US" u="sng" dirty="0" err="1" smtClean="0"/>
              <a:t>onyma</a:t>
            </a:r>
            <a:r>
              <a:rPr lang="en-US" dirty="0" smtClean="0"/>
              <a:t> G.-name)-word formed from the first letters of a phrase: radar, scuba, NATO, NAFTA, etc.</a:t>
            </a:r>
          </a:p>
          <a:p>
            <a:r>
              <a:rPr lang="en-US" dirty="0" smtClean="0"/>
              <a:t>Acrophobia-extreme fear of heights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ORNIS/ORNITHOS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[KAH </a:t>
            </a:r>
            <a:r>
              <a:rPr lang="en-US" sz="3600" dirty="0" err="1" smtClean="0"/>
              <a:t>tah</a:t>
            </a:r>
            <a:r>
              <a:rPr lang="en-US" sz="3600" dirty="0" smtClean="0"/>
              <a:t>] down, against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Catalog (</a:t>
            </a:r>
            <a:r>
              <a:rPr lang="en-US" sz="2400" u="sng" dirty="0" err="1" smtClean="0"/>
              <a:t>legein</a:t>
            </a:r>
            <a:r>
              <a:rPr lang="en-US" sz="2400" dirty="0" smtClean="0"/>
              <a:t> G.-to pick, choose)-a list from which to choose</a:t>
            </a:r>
          </a:p>
          <a:p>
            <a:r>
              <a:rPr lang="en-US" sz="2400" dirty="0" smtClean="0"/>
              <a:t>Catastrophe (</a:t>
            </a:r>
            <a:r>
              <a:rPr lang="en-US" sz="2400" u="sng" dirty="0" err="1" smtClean="0"/>
              <a:t>strophein</a:t>
            </a:r>
            <a:r>
              <a:rPr lang="en-US" sz="2400" dirty="0" smtClean="0"/>
              <a:t> G.-to turn)-downturn of events</a:t>
            </a:r>
          </a:p>
          <a:p>
            <a:r>
              <a:rPr lang="en-US" sz="2400" dirty="0" smtClean="0"/>
              <a:t>Catapult (</a:t>
            </a:r>
            <a:r>
              <a:rPr lang="en-US" sz="2400" u="sng" dirty="0" err="1" smtClean="0"/>
              <a:t>pallein</a:t>
            </a:r>
            <a:r>
              <a:rPr lang="en-US" sz="2400" dirty="0" smtClean="0"/>
              <a:t> G.-to hurl)-a device for hurling stones or arrows</a:t>
            </a:r>
          </a:p>
          <a:p>
            <a:r>
              <a:rPr lang="en-US" sz="2400" dirty="0" smtClean="0"/>
              <a:t>Cataract (</a:t>
            </a:r>
            <a:r>
              <a:rPr lang="en-US" sz="2400" u="sng" dirty="0" err="1" smtClean="0"/>
              <a:t>rassein</a:t>
            </a:r>
            <a:r>
              <a:rPr lang="en-US" sz="2400" dirty="0" smtClean="0"/>
              <a:t> G.-to strike, smite)-a waterfall or </a:t>
            </a:r>
            <a:r>
              <a:rPr lang="en-US" sz="2400" dirty="0" err="1" smtClean="0"/>
              <a:t>downpouring</a:t>
            </a:r>
            <a:r>
              <a:rPr lang="en-US" sz="2400" dirty="0" smtClean="0"/>
              <a:t> of water; abnormality of the eye; clouded lens</a:t>
            </a:r>
          </a:p>
          <a:p>
            <a:r>
              <a:rPr lang="en-US" sz="2400" dirty="0" smtClean="0"/>
              <a:t>Catalyst (</a:t>
            </a:r>
            <a:r>
              <a:rPr lang="en-US" sz="2400" u="sng" dirty="0" err="1" smtClean="0"/>
              <a:t>lysis</a:t>
            </a:r>
            <a:r>
              <a:rPr lang="en-US" sz="2400" dirty="0" smtClean="0"/>
              <a:t> G.-break, loose, set free)-person or thing that causes an event or change in the status quo</a:t>
            </a:r>
          </a:p>
          <a:p>
            <a:r>
              <a:rPr lang="en-US" sz="2400" dirty="0" smtClean="0"/>
              <a:t>Cataclysm (</a:t>
            </a:r>
            <a:r>
              <a:rPr lang="en-US" sz="2400" u="sng" dirty="0" err="1" smtClean="0"/>
              <a:t>klyzein</a:t>
            </a:r>
            <a:r>
              <a:rPr lang="en-US" sz="2400" dirty="0" smtClean="0"/>
              <a:t> G.-to wash or dash over)-violent upheaval especially of a social or political nature; sudden action producing a change in the earth’s surface</a:t>
            </a:r>
          </a:p>
          <a:p>
            <a:r>
              <a:rPr lang="en-US" sz="2400" dirty="0" smtClean="0"/>
              <a:t>Catacomb (</a:t>
            </a:r>
            <a:r>
              <a:rPr lang="en-US" sz="2400" u="sng" dirty="0" err="1" smtClean="0"/>
              <a:t>cumba</a:t>
            </a:r>
            <a:r>
              <a:rPr lang="en-US" sz="2400" dirty="0" smtClean="0"/>
              <a:t> G.-tomb)-</a:t>
            </a:r>
            <a:r>
              <a:rPr lang="en-US" sz="2400" smtClean="0"/>
              <a:t>subterranean cemetery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[AH nah] up, back again, along, through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Analysis (</a:t>
            </a:r>
            <a:r>
              <a:rPr lang="en-US" sz="2200" u="sng" dirty="0" err="1" smtClean="0"/>
              <a:t>luein</a:t>
            </a:r>
            <a:r>
              <a:rPr lang="en-US" sz="2200" dirty="0" smtClean="0"/>
              <a:t> G.-loosen, undo)-taking apart something to study it</a:t>
            </a:r>
          </a:p>
          <a:p>
            <a:r>
              <a:rPr lang="en-US" sz="2200" dirty="0" err="1" smtClean="0"/>
              <a:t>Anadromous</a:t>
            </a:r>
            <a:r>
              <a:rPr lang="en-US" sz="2200" dirty="0" smtClean="0"/>
              <a:t> (</a:t>
            </a:r>
            <a:r>
              <a:rPr lang="en-US" sz="2200" u="sng" dirty="0" err="1" smtClean="0"/>
              <a:t>dromein</a:t>
            </a:r>
            <a:r>
              <a:rPr lang="en-US" sz="2200" dirty="0" smtClean="0"/>
              <a:t> G.-to run)-to run up, as fish swimming upstream from salt water to fresh water to spawn</a:t>
            </a:r>
          </a:p>
          <a:p>
            <a:r>
              <a:rPr lang="en-US" sz="2200" dirty="0" smtClean="0"/>
              <a:t>Anatomy (</a:t>
            </a:r>
            <a:r>
              <a:rPr lang="en-US" sz="2200" u="sng" dirty="0" smtClean="0"/>
              <a:t>tome</a:t>
            </a:r>
            <a:r>
              <a:rPr lang="en-US" sz="2200" dirty="0" smtClean="0"/>
              <a:t> G.-cut, incision)-cutting up a body to study it; dissection</a:t>
            </a:r>
          </a:p>
          <a:p>
            <a:r>
              <a:rPr lang="en-US" sz="2200" dirty="0" smtClean="0"/>
              <a:t>Anachronism (</a:t>
            </a:r>
            <a:r>
              <a:rPr lang="en-US" sz="2200" u="sng" dirty="0" err="1" smtClean="0"/>
              <a:t>chronos</a:t>
            </a:r>
            <a:r>
              <a:rPr lang="en-US" sz="2200" dirty="0" smtClean="0"/>
              <a:t> G.-time)-person or thing that belongs to another time; error in chronology</a:t>
            </a:r>
          </a:p>
          <a:p>
            <a:r>
              <a:rPr lang="en-US" sz="2200" dirty="0" smtClean="0"/>
              <a:t>Anagram (</a:t>
            </a:r>
            <a:r>
              <a:rPr lang="en-US" sz="2200" u="sng" dirty="0" smtClean="0"/>
              <a:t>gram</a:t>
            </a:r>
            <a:r>
              <a:rPr lang="en-US" sz="2200" dirty="0" smtClean="0"/>
              <a:t> G.-written)-word, phrase, or sentence formed from another by rearranging its letters</a:t>
            </a:r>
          </a:p>
          <a:p>
            <a:r>
              <a:rPr lang="en-US" sz="2200" dirty="0" smtClean="0"/>
              <a:t>Analog (</a:t>
            </a:r>
            <a:r>
              <a:rPr lang="en-US" sz="2200" u="sng" dirty="0" smtClean="0"/>
              <a:t>logos</a:t>
            </a:r>
            <a:r>
              <a:rPr lang="en-US" sz="2200" dirty="0" smtClean="0"/>
              <a:t> G.-word)-displaying a readout by a pointer on a dial rather than numerical digits</a:t>
            </a:r>
          </a:p>
          <a:p>
            <a:r>
              <a:rPr lang="en-US" sz="2200" dirty="0" smtClean="0"/>
              <a:t>Analogy-similarity of two things such as a heart and a pump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DUCO/DUCTUM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[DOO </a:t>
            </a:r>
            <a:r>
              <a:rPr lang="en-US" sz="3600" dirty="0" err="1" smtClean="0"/>
              <a:t>ko</a:t>
            </a:r>
            <a:r>
              <a:rPr lang="en-US" sz="3600" dirty="0" smtClean="0"/>
              <a:t>, DOOK </a:t>
            </a:r>
            <a:r>
              <a:rPr lang="en-US" sz="3600" dirty="0" err="1" smtClean="0"/>
              <a:t>toom</a:t>
            </a:r>
            <a:r>
              <a:rPr lang="en-US" sz="3600" dirty="0" smtClean="0"/>
              <a:t>] draw, attract, lead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Aqueduct (</a:t>
            </a:r>
            <a:r>
              <a:rPr lang="en-US" sz="2400" u="sng" dirty="0" smtClean="0"/>
              <a:t>aqua</a:t>
            </a:r>
            <a:r>
              <a:rPr lang="en-US" sz="2400" dirty="0" smtClean="0"/>
              <a:t> L.-water)-tube or canal for water to move along</a:t>
            </a:r>
          </a:p>
          <a:p>
            <a:r>
              <a:rPr lang="en-US" sz="2400" dirty="0" smtClean="0"/>
              <a:t>Conduct (</a:t>
            </a:r>
            <a:r>
              <a:rPr lang="en-US" sz="2400" u="sng" dirty="0" smtClean="0"/>
              <a:t>con</a:t>
            </a:r>
            <a:r>
              <a:rPr lang="en-US" sz="2400" dirty="0" smtClean="0"/>
              <a:t> L.-together)-guide, direct, lead, convey</a:t>
            </a:r>
          </a:p>
          <a:p>
            <a:r>
              <a:rPr lang="en-US" sz="2400" dirty="0" smtClean="0"/>
              <a:t>Deduct (</a:t>
            </a:r>
            <a:r>
              <a:rPr lang="en-US" sz="2400" u="sng" dirty="0" smtClean="0"/>
              <a:t>de</a:t>
            </a:r>
            <a:r>
              <a:rPr lang="en-US" sz="2400" dirty="0" smtClean="0"/>
              <a:t> L.-down from, away)-lead away, remove, subtract</a:t>
            </a:r>
          </a:p>
          <a:p>
            <a:r>
              <a:rPr lang="en-US" sz="2400" dirty="0" smtClean="0"/>
              <a:t>Induct (</a:t>
            </a:r>
            <a:r>
              <a:rPr lang="en-US" sz="2400" u="sng" dirty="0" smtClean="0"/>
              <a:t>in</a:t>
            </a:r>
            <a:r>
              <a:rPr lang="en-US" sz="2400" dirty="0" smtClean="0"/>
              <a:t> L.-in, into)-lead or bring into</a:t>
            </a:r>
          </a:p>
          <a:p>
            <a:r>
              <a:rPr lang="en-US" sz="2400" dirty="0" smtClean="0"/>
              <a:t>Produce (</a:t>
            </a:r>
            <a:r>
              <a:rPr lang="en-US" sz="2400" u="sng" dirty="0" smtClean="0"/>
              <a:t>pro</a:t>
            </a:r>
            <a:r>
              <a:rPr lang="en-US" sz="2400" dirty="0" smtClean="0"/>
              <a:t> L.-for, forward)-bring forth, make, cause, create</a:t>
            </a:r>
          </a:p>
          <a:p>
            <a:r>
              <a:rPr lang="en-US" sz="2400" dirty="0" smtClean="0"/>
              <a:t>Surplus (</a:t>
            </a:r>
            <a:r>
              <a:rPr lang="en-US" sz="2400" u="sng" dirty="0" smtClean="0"/>
              <a:t>super</a:t>
            </a:r>
            <a:r>
              <a:rPr lang="en-US" sz="2400" dirty="0" smtClean="0"/>
              <a:t> L.-above)-extra, more, or above what is needed</a:t>
            </a:r>
          </a:p>
          <a:p>
            <a:r>
              <a:rPr lang="en-US" sz="2400" dirty="0" smtClean="0"/>
              <a:t>Viaduct (</a:t>
            </a:r>
            <a:r>
              <a:rPr lang="en-US" sz="2400" u="sng" dirty="0" smtClean="0"/>
              <a:t>via</a:t>
            </a:r>
            <a:r>
              <a:rPr lang="en-US" sz="2400" dirty="0" smtClean="0"/>
              <a:t> L.-way)-bridge over a valley for a road or train track; crossroad under a bridge or other obstruction</a:t>
            </a:r>
          </a:p>
          <a:p>
            <a:r>
              <a:rPr lang="en-US" sz="2400" dirty="0" smtClean="0"/>
              <a:t>Reduce (</a:t>
            </a:r>
            <a:r>
              <a:rPr lang="en-US" sz="2400" u="sng" dirty="0" smtClean="0"/>
              <a:t>re</a:t>
            </a:r>
            <a:r>
              <a:rPr lang="en-US" sz="2400" dirty="0" smtClean="0"/>
              <a:t> L.-back)-to lead back; to bring down to a smaller size, amount, weight, or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AGO/ACTUM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[AH go, AHK </a:t>
            </a:r>
            <a:r>
              <a:rPr lang="en-US" sz="3600" dirty="0" err="1" smtClean="0"/>
              <a:t>toom</a:t>
            </a:r>
            <a:r>
              <a:rPr lang="en-US" sz="3600" dirty="0" smtClean="0"/>
              <a:t>] do, act, drive, perform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Act- do, perform, behave</a:t>
            </a:r>
          </a:p>
          <a:p>
            <a:r>
              <a:rPr lang="en-US" sz="2400" dirty="0" smtClean="0"/>
              <a:t>Agent-a person or thing that causes an action to take place</a:t>
            </a:r>
          </a:p>
          <a:p>
            <a:r>
              <a:rPr lang="en-US" sz="2400" dirty="0" smtClean="0"/>
              <a:t>Agile-able to act quickly physically or mentally; nimble</a:t>
            </a:r>
          </a:p>
          <a:p>
            <a:r>
              <a:rPr lang="en-US" sz="2400" dirty="0" smtClean="0"/>
              <a:t>Ambiguous (</a:t>
            </a:r>
            <a:r>
              <a:rPr lang="en-US" sz="2400" u="sng" dirty="0" err="1" smtClean="0"/>
              <a:t>ambi</a:t>
            </a:r>
            <a:r>
              <a:rPr lang="en-US" sz="2400" dirty="0" smtClean="0"/>
              <a:t> L.-both)-lead in two directions; unclear</a:t>
            </a:r>
          </a:p>
          <a:p>
            <a:r>
              <a:rPr lang="en-US" sz="2400" dirty="0" smtClean="0"/>
              <a:t>Navigate (</a:t>
            </a:r>
            <a:r>
              <a:rPr lang="en-US" sz="2400" u="sng" dirty="0" smtClean="0"/>
              <a:t>navis</a:t>
            </a:r>
            <a:r>
              <a:rPr lang="en-US" sz="2400" dirty="0" smtClean="0"/>
              <a:t> L.-boat)-drive or steer a boat</a:t>
            </a:r>
          </a:p>
          <a:p>
            <a:r>
              <a:rPr lang="en-US" sz="2400" dirty="0" smtClean="0"/>
              <a:t>Coagulate (</a:t>
            </a:r>
            <a:r>
              <a:rPr lang="en-US" sz="2400" u="sng" dirty="0" smtClean="0"/>
              <a:t>con</a:t>
            </a:r>
            <a:r>
              <a:rPr lang="en-US" sz="2400" dirty="0" smtClean="0"/>
              <a:t> L.-together)-drive liquid molecules together; clot, curdle, congeal, jell</a:t>
            </a:r>
          </a:p>
          <a:p>
            <a:r>
              <a:rPr lang="en-US" sz="2400" dirty="0" smtClean="0"/>
              <a:t>Prodigal (</a:t>
            </a:r>
            <a:r>
              <a:rPr lang="en-US" sz="2400" u="sng" dirty="0" smtClean="0"/>
              <a:t>pro</a:t>
            </a:r>
            <a:r>
              <a:rPr lang="en-US" sz="2400" dirty="0" smtClean="0"/>
              <a:t> L.-forth)-driving forth, wasteful, extravagant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PENDO/PENSUM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[PEN do, PAIN sum] </a:t>
            </a:r>
            <a:br>
              <a:rPr lang="en-US" sz="3600" dirty="0" smtClean="0"/>
            </a:br>
            <a:r>
              <a:rPr lang="en-US" sz="3600" dirty="0" smtClean="0"/>
              <a:t>hang down, weigh, consider, judge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Pensive-weighing things in one’s mind; thoughtful; reflective</a:t>
            </a:r>
          </a:p>
          <a:p>
            <a:r>
              <a:rPr lang="en-US" sz="2200" dirty="0" smtClean="0"/>
              <a:t>Suspend (</a:t>
            </a:r>
            <a:r>
              <a:rPr lang="en-US" sz="2200" u="sng" dirty="0" smtClean="0"/>
              <a:t>sub</a:t>
            </a:r>
            <a:r>
              <a:rPr lang="en-US" sz="2200" dirty="0" smtClean="0"/>
              <a:t> L.-under)- to hang down under; temporarily stop an act</a:t>
            </a:r>
          </a:p>
          <a:p>
            <a:r>
              <a:rPr lang="en-US" sz="2200" dirty="0" smtClean="0"/>
              <a:t>Suspense-state of mental uncertainty while awaiting a decision or outcome</a:t>
            </a:r>
          </a:p>
          <a:p>
            <a:r>
              <a:rPr lang="en-US" sz="2200" dirty="0" smtClean="0"/>
              <a:t>Suspenders-adjustable shoulder straps with ends attached to the waistband of a pair of trousers</a:t>
            </a:r>
          </a:p>
          <a:p>
            <a:r>
              <a:rPr lang="en-US" sz="2200" dirty="0" smtClean="0"/>
              <a:t>Suspension-hanging down under something above; liquid throughout which particles are evenly distributed and do not settle to the bottom</a:t>
            </a:r>
          </a:p>
          <a:p>
            <a:r>
              <a:rPr lang="en-US" sz="2200" dirty="0" smtClean="0"/>
              <a:t>Expensive (</a:t>
            </a:r>
            <a:r>
              <a:rPr lang="en-US" sz="2200" u="sng" dirty="0" smtClean="0"/>
              <a:t>e</a:t>
            </a:r>
            <a:r>
              <a:rPr lang="en-US" sz="2200" dirty="0" smtClean="0"/>
              <a:t>, </a:t>
            </a:r>
            <a:r>
              <a:rPr lang="en-US" sz="2200" u="sng" dirty="0" smtClean="0"/>
              <a:t>ex</a:t>
            </a:r>
            <a:r>
              <a:rPr lang="en-US" sz="2200" dirty="0" smtClean="0"/>
              <a:t> L.-out)-entailing great expense; much weighing out</a:t>
            </a:r>
          </a:p>
          <a:p>
            <a:r>
              <a:rPr lang="en-US" sz="2200" dirty="0" smtClean="0"/>
              <a:t>Expend-to weigh out; to pay out; </a:t>
            </a:r>
            <a:r>
              <a:rPr lang="en-US" sz="2200" smtClean="0"/>
              <a:t>to use </a:t>
            </a:r>
            <a:r>
              <a:rPr lang="en-US" sz="2200" dirty="0" smtClean="0"/>
              <a:t>up (as energy or resources)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[OR </a:t>
            </a:r>
            <a:r>
              <a:rPr lang="en-US" dirty="0" err="1" smtClean="0"/>
              <a:t>nis</a:t>
            </a:r>
            <a:r>
              <a:rPr lang="en-US" dirty="0" smtClean="0"/>
              <a:t>]/ [OR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thos</a:t>
            </a:r>
            <a:r>
              <a:rPr lang="en-US" dirty="0" smtClean="0"/>
              <a:t>]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Ornithology (</a:t>
            </a:r>
            <a:r>
              <a:rPr lang="en-US" u="sng" dirty="0" smtClean="0"/>
              <a:t>logos</a:t>
            </a:r>
            <a:r>
              <a:rPr lang="en-US" dirty="0" smtClean="0"/>
              <a:t> G.-word, study)-study of the nature and habits of birds</a:t>
            </a:r>
          </a:p>
          <a:p>
            <a:r>
              <a:rPr lang="en-US" dirty="0" err="1" smtClean="0"/>
              <a:t>Ornithivorous</a:t>
            </a:r>
            <a:r>
              <a:rPr lang="en-US" dirty="0" smtClean="0"/>
              <a:t> (</a:t>
            </a:r>
            <a:r>
              <a:rPr lang="en-US" u="sng" dirty="0" err="1" smtClean="0"/>
              <a:t>vorare</a:t>
            </a:r>
            <a:r>
              <a:rPr lang="en-US" dirty="0" smtClean="0"/>
              <a:t> L.-devour, swallow up)-bird-eating</a:t>
            </a:r>
          </a:p>
          <a:p>
            <a:r>
              <a:rPr lang="en-US" dirty="0" err="1" smtClean="0"/>
              <a:t>Ornithopterous</a:t>
            </a:r>
            <a:r>
              <a:rPr lang="en-US" dirty="0" smtClean="0"/>
              <a:t> (</a:t>
            </a:r>
            <a:r>
              <a:rPr lang="en-US" u="sng" dirty="0" err="1" smtClean="0"/>
              <a:t>pteron</a:t>
            </a:r>
            <a:r>
              <a:rPr lang="en-US" dirty="0" smtClean="0"/>
              <a:t> G.-wing)-having wings like a bird</a:t>
            </a:r>
          </a:p>
          <a:p>
            <a:r>
              <a:rPr lang="en-US" dirty="0" err="1" smtClean="0"/>
              <a:t>Ornithotrope</a:t>
            </a:r>
            <a:r>
              <a:rPr lang="en-US" dirty="0" smtClean="0"/>
              <a:t> (</a:t>
            </a:r>
            <a:r>
              <a:rPr lang="en-US" u="sng" dirty="0" err="1" smtClean="0"/>
              <a:t>trophos</a:t>
            </a:r>
            <a:r>
              <a:rPr lang="en-US" dirty="0" smtClean="0"/>
              <a:t> G.-feeder)-place to feed and observe birds. </a:t>
            </a:r>
          </a:p>
          <a:p>
            <a:r>
              <a:rPr lang="en-US" dirty="0" err="1" smtClean="0"/>
              <a:t>Ornithocephalic</a:t>
            </a:r>
            <a:r>
              <a:rPr lang="en-US" dirty="0" smtClean="0"/>
              <a:t> (</a:t>
            </a:r>
            <a:r>
              <a:rPr lang="en-US" u="sng" dirty="0" err="1" smtClean="0"/>
              <a:t>kephale</a:t>
            </a:r>
            <a:r>
              <a:rPr lang="en-US" dirty="0" smtClean="0"/>
              <a:t> G.-head)-having a head shaped like a bird’s</a:t>
            </a:r>
          </a:p>
          <a:p>
            <a:r>
              <a:rPr lang="en-US" dirty="0" err="1" smtClean="0"/>
              <a:t>Ornithopter</a:t>
            </a:r>
            <a:r>
              <a:rPr lang="en-US" dirty="0" smtClean="0"/>
              <a:t> (</a:t>
            </a:r>
            <a:r>
              <a:rPr lang="en-US" u="sng" dirty="0" err="1" smtClean="0"/>
              <a:t>pteron</a:t>
            </a:r>
            <a:r>
              <a:rPr lang="en-US" dirty="0" smtClean="0"/>
              <a:t> G.-wing)-machine designed to fly by flapping wings</a:t>
            </a:r>
          </a:p>
          <a:p>
            <a:r>
              <a:rPr lang="en-US" dirty="0" err="1" smtClean="0"/>
              <a:t>Ornithophile</a:t>
            </a:r>
            <a:r>
              <a:rPr lang="en-US" dirty="0" smtClean="0"/>
              <a:t> (</a:t>
            </a:r>
            <a:r>
              <a:rPr lang="en-US" u="sng" dirty="0" err="1" smtClean="0"/>
              <a:t>philia</a:t>
            </a:r>
            <a:r>
              <a:rPr lang="en-US" dirty="0" smtClean="0"/>
              <a:t> G.-love)-lover of birds</a:t>
            </a:r>
          </a:p>
          <a:p>
            <a:r>
              <a:rPr lang="en-US" dirty="0" err="1" smtClean="0"/>
              <a:t>Ornithomancy</a:t>
            </a:r>
            <a:r>
              <a:rPr lang="en-US" dirty="0" smtClean="0"/>
              <a:t> (</a:t>
            </a:r>
            <a:r>
              <a:rPr lang="en-US" u="sng" dirty="0" smtClean="0"/>
              <a:t>mantis</a:t>
            </a:r>
            <a:r>
              <a:rPr lang="en-US" dirty="0" smtClean="0"/>
              <a:t> G.-diviner, prophet)-telling fortunes by observing birds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[HOO pair, HEYE purr] </a:t>
            </a:r>
            <a:br>
              <a:rPr lang="en-US" sz="3600" dirty="0" smtClean="0"/>
            </a:br>
            <a:r>
              <a:rPr lang="en-US" sz="3600" dirty="0" smtClean="0"/>
              <a:t>above, overly, beyond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Hyperbole (</a:t>
            </a:r>
            <a:r>
              <a:rPr lang="en-US" sz="2200" u="sng" dirty="0" err="1" smtClean="0"/>
              <a:t>ballein</a:t>
            </a:r>
            <a:r>
              <a:rPr lang="en-US" sz="2200" dirty="0" smtClean="0"/>
              <a:t> G.-throw)-throw beyond, exaggerate</a:t>
            </a:r>
          </a:p>
          <a:p>
            <a:r>
              <a:rPr lang="en-US" sz="2200" dirty="0" smtClean="0"/>
              <a:t>Hyperactive (</a:t>
            </a:r>
            <a:r>
              <a:rPr lang="en-US" sz="2200" u="sng" dirty="0" smtClean="0"/>
              <a:t>ago</a:t>
            </a:r>
            <a:r>
              <a:rPr lang="en-US" sz="2200" dirty="0" smtClean="0"/>
              <a:t> G.-do, act)-displaying excessive physical energy</a:t>
            </a:r>
          </a:p>
          <a:p>
            <a:r>
              <a:rPr lang="en-US" sz="2200" dirty="0" smtClean="0"/>
              <a:t>Hypercritical-overly critical; carping</a:t>
            </a:r>
          </a:p>
          <a:p>
            <a:r>
              <a:rPr lang="en-US" sz="2200" dirty="0" smtClean="0"/>
              <a:t>Hyperextension (</a:t>
            </a:r>
            <a:r>
              <a:rPr lang="en-US" sz="2200" u="sng" dirty="0" smtClean="0"/>
              <a:t>ex</a:t>
            </a:r>
            <a:r>
              <a:rPr lang="en-US" sz="2200" dirty="0" smtClean="0"/>
              <a:t> L.-out, </a:t>
            </a:r>
            <a:r>
              <a:rPr lang="en-US" sz="2200" u="sng" dirty="0" err="1" smtClean="0"/>
              <a:t>tendere</a:t>
            </a:r>
            <a:r>
              <a:rPr lang="en-US" sz="2200" dirty="0" smtClean="0"/>
              <a:t> L.-stretch)-extension of a body part beyond normal limits</a:t>
            </a:r>
          </a:p>
          <a:p>
            <a:r>
              <a:rPr lang="en-US" sz="2200" dirty="0" smtClean="0"/>
              <a:t>Hyperglycemia (</a:t>
            </a:r>
            <a:r>
              <a:rPr lang="en-US" sz="2200" u="sng" dirty="0" err="1" smtClean="0"/>
              <a:t>glykys</a:t>
            </a:r>
            <a:r>
              <a:rPr lang="en-US" sz="2200" dirty="0" smtClean="0"/>
              <a:t> G.-sweet, </a:t>
            </a:r>
            <a:r>
              <a:rPr lang="en-US" sz="2200" u="sng" dirty="0" err="1" smtClean="0"/>
              <a:t>haima</a:t>
            </a:r>
            <a:r>
              <a:rPr lang="en-US" sz="2200" dirty="0" smtClean="0"/>
              <a:t> G.-blood)-abnormally high level of glucose in the blood</a:t>
            </a:r>
          </a:p>
          <a:p>
            <a:r>
              <a:rPr lang="en-US" sz="2200" dirty="0" smtClean="0"/>
              <a:t>Hyperventilate (</a:t>
            </a:r>
            <a:r>
              <a:rPr lang="en-US" sz="2200" u="sng" dirty="0" err="1" smtClean="0"/>
              <a:t>ventus</a:t>
            </a:r>
            <a:r>
              <a:rPr lang="en-US" sz="2200" dirty="0" smtClean="0"/>
              <a:t> L.-wind)-to breathe extremely fast and deeply</a:t>
            </a:r>
          </a:p>
          <a:p>
            <a:r>
              <a:rPr lang="en-US" sz="2200" dirty="0" smtClean="0"/>
              <a:t>Hypertrophy (</a:t>
            </a:r>
            <a:r>
              <a:rPr lang="en-US" sz="2200" u="sng" dirty="0" err="1" smtClean="0"/>
              <a:t>trophe</a:t>
            </a:r>
            <a:r>
              <a:rPr lang="en-US" sz="2200" dirty="0" smtClean="0"/>
              <a:t> G.-nutrition)-excessive growth or development of a body part from over-nutrition or overuse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[HOO </a:t>
            </a:r>
            <a:r>
              <a:rPr lang="en-US" sz="3600" dirty="0" err="1" smtClean="0"/>
              <a:t>poh</a:t>
            </a:r>
            <a:r>
              <a:rPr lang="en-US" sz="3600" dirty="0" smtClean="0"/>
              <a:t>, HEYE </a:t>
            </a:r>
            <a:r>
              <a:rPr lang="en-US" sz="3600" dirty="0" err="1" smtClean="0"/>
              <a:t>poh</a:t>
            </a:r>
            <a:r>
              <a:rPr lang="en-US" sz="3600" dirty="0" smtClean="0"/>
              <a:t>] under, below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Hypodermic (</a:t>
            </a:r>
            <a:r>
              <a:rPr lang="en-US" sz="2200" u="sng" dirty="0" smtClean="0"/>
              <a:t>dermis</a:t>
            </a:r>
            <a:r>
              <a:rPr lang="en-US" sz="2200" dirty="0" smtClean="0"/>
              <a:t> L.-skin)-under the skin</a:t>
            </a:r>
          </a:p>
          <a:p>
            <a:r>
              <a:rPr lang="en-US" sz="2200" dirty="0" smtClean="0"/>
              <a:t>Hypochondria (</a:t>
            </a:r>
            <a:r>
              <a:rPr lang="en-US" sz="2200" u="sng" dirty="0" err="1" smtClean="0"/>
              <a:t>chondros</a:t>
            </a:r>
            <a:r>
              <a:rPr lang="en-US" sz="2200" dirty="0" smtClean="0"/>
              <a:t> G.-cartilage of the breastbone)-excessive worry about one’s health</a:t>
            </a:r>
          </a:p>
          <a:p>
            <a:r>
              <a:rPr lang="en-US" sz="2200" dirty="0" smtClean="0"/>
              <a:t>Hypothermia (</a:t>
            </a:r>
            <a:r>
              <a:rPr lang="en-US" sz="2200" u="sng" dirty="0" smtClean="0"/>
              <a:t>thermos</a:t>
            </a:r>
            <a:r>
              <a:rPr lang="en-US" sz="2200" dirty="0" smtClean="0"/>
              <a:t> G.-heat)-having a body temperature below normal</a:t>
            </a:r>
          </a:p>
          <a:p>
            <a:r>
              <a:rPr lang="en-US" sz="2200" dirty="0" smtClean="0"/>
              <a:t>Hypocritical (</a:t>
            </a:r>
            <a:r>
              <a:rPr lang="en-US" sz="2200" u="sng" dirty="0" err="1" smtClean="0"/>
              <a:t>krinein</a:t>
            </a:r>
            <a:r>
              <a:rPr lang="en-US" sz="2200" dirty="0" smtClean="0"/>
              <a:t> G.-distinguish, separate)-pretending to hold publicly approved values, but not practicing them</a:t>
            </a:r>
          </a:p>
          <a:p>
            <a:r>
              <a:rPr lang="en-US" sz="2200" dirty="0" smtClean="0"/>
              <a:t>Hypothesis (</a:t>
            </a:r>
            <a:r>
              <a:rPr lang="en-US" sz="2200" u="sng" dirty="0" smtClean="0"/>
              <a:t>thesis</a:t>
            </a:r>
            <a:r>
              <a:rPr lang="en-US" sz="2200" dirty="0" smtClean="0"/>
              <a:t> G.-put, place)- a proposition assumed for the sake of argument</a:t>
            </a:r>
          </a:p>
          <a:p>
            <a:r>
              <a:rPr lang="en-US" sz="2200" dirty="0" smtClean="0"/>
              <a:t>Hypoallergenic (</a:t>
            </a:r>
            <a:r>
              <a:rPr lang="en-US" sz="2200" u="sng" dirty="0" err="1" smtClean="0"/>
              <a:t>allos</a:t>
            </a:r>
            <a:r>
              <a:rPr lang="en-US" sz="2200" dirty="0" smtClean="0"/>
              <a:t> G.-other; </a:t>
            </a:r>
            <a:r>
              <a:rPr lang="en-US" sz="2200" u="sng" dirty="0" err="1" smtClean="0"/>
              <a:t>genos</a:t>
            </a:r>
            <a:r>
              <a:rPr lang="en-US" sz="2200" dirty="0" smtClean="0"/>
              <a:t> G.-kind)-designed to prevent an allergic response by containing few irritating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[SOO pair] on top, above, over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Super-situated above or upon; higher in rank or quality</a:t>
            </a:r>
          </a:p>
          <a:p>
            <a:r>
              <a:rPr lang="en-US" sz="2200" dirty="0" smtClean="0"/>
              <a:t>Insuperable (</a:t>
            </a:r>
            <a:r>
              <a:rPr lang="en-US" sz="2200" u="sng" dirty="0" smtClean="0"/>
              <a:t>in</a:t>
            </a:r>
            <a:r>
              <a:rPr lang="en-US" sz="2200" dirty="0" smtClean="0"/>
              <a:t> L.-not)-incapable of being overcome or surmounted</a:t>
            </a:r>
          </a:p>
          <a:p>
            <a:r>
              <a:rPr lang="en-US" sz="2200" dirty="0" smtClean="0"/>
              <a:t>Supervise (</a:t>
            </a:r>
            <a:r>
              <a:rPr lang="en-US" sz="2200" u="sng" dirty="0" smtClean="0"/>
              <a:t>video</a:t>
            </a:r>
            <a:r>
              <a:rPr lang="en-US" sz="2200" dirty="0" smtClean="0"/>
              <a:t> L.-see)-to oversee</a:t>
            </a:r>
          </a:p>
          <a:p>
            <a:r>
              <a:rPr lang="en-US" sz="2200" dirty="0" smtClean="0"/>
              <a:t>Superfluous (</a:t>
            </a:r>
            <a:r>
              <a:rPr lang="en-US" sz="2200" u="sng" dirty="0" err="1" smtClean="0"/>
              <a:t>fluere</a:t>
            </a:r>
            <a:r>
              <a:rPr lang="en-US" sz="2200" dirty="0" smtClean="0"/>
              <a:t> L.-to flow)-exceeding what is necessary</a:t>
            </a:r>
          </a:p>
          <a:p>
            <a:r>
              <a:rPr lang="en-US" sz="2200" dirty="0" smtClean="0"/>
              <a:t>Supercilious (</a:t>
            </a:r>
            <a:r>
              <a:rPr lang="en-US" sz="2200" u="sng" dirty="0" smtClean="0"/>
              <a:t>cilium</a:t>
            </a:r>
            <a:r>
              <a:rPr lang="en-US" sz="2200" dirty="0" smtClean="0"/>
              <a:t> L.-eyelid)-coolly and patronizingly haughty</a:t>
            </a:r>
          </a:p>
          <a:p>
            <a:r>
              <a:rPr lang="en-US" sz="2200" dirty="0" smtClean="0"/>
              <a:t>Survive (</a:t>
            </a:r>
            <a:r>
              <a:rPr lang="en-US" sz="2200" u="sng" dirty="0" smtClean="0"/>
              <a:t>vivo</a:t>
            </a:r>
            <a:r>
              <a:rPr lang="en-US" sz="2200" dirty="0" smtClean="0"/>
              <a:t> L.-live)-live over or beyond a threat of death</a:t>
            </a:r>
          </a:p>
          <a:p>
            <a:r>
              <a:rPr lang="en-US" sz="2200" dirty="0" smtClean="0"/>
              <a:t>Supersonic (</a:t>
            </a:r>
            <a:r>
              <a:rPr lang="en-US" sz="2200" u="sng" dirty="0" smtClean="0"/>
              <a:t>sonic</a:t>
            </a:r>
            <a:r>
              <a:rPr lang="en-US" sz="2200" dirty="0" smtClean="0"/>
              <a:t> L.-sound)-faster than the speed of sound</a:t>
            </a:r>
          </a:p>
          <a:p>
            <a:r>
              <a:rPr lang="en-US" sz="2200" dirty="0" smtClean="0"/>
              <a:t>Superlative (</a:t>
            </a:r>
            <a:r>
              <a:rPr lang="en-US" sz="2200" u="sng" dirty="0" err="1" smtClean="0"/>
              <a:t>latus</a:t>
            </a:r>
            <a:r>
              <a:rPr lang="en-US" sz="2200" dirty="0" smtClean="0"/>
              <a:t> L.-carry)-raised above or surpassing all others</a:t>
            </a:r>
          </a:p>
          <a:p>
            <a:r>
              <a:rPr lang="en-US" sz="2200" dirty="0" smtClean="0"/>
              <a:t>Supercalifragilisticexpialidocious –indescribably fabulous; from a nonsense word coined by P. L. Travers in </a:t>
            </a:r>
            <a:r>
              <a:rPr lang="en-US" sz="2200" b="1" i="1" dirty="0" smtClean="0"/>
              <a:t>Mary </a:t>
            </a:r>
            <a:r>
              <a:rPr lang="en-US" sz="2200" b="1" i="1" dirty="0" err="1" smtClean="0"/>
              <a:t>Poppins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[SOOB] under, below, beneath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Subscription (</a:t>
            </a:r>
            <a:r>
              <a:rPr lang="en-US" sz="2200" u="sng" dirty="0" err="1" smtClean="0"/>
              <a:t>scribere</a:t>
            </a:r>
            <a:r>
              <a:rPr lang="en-US" sz="2200" dirty="0" smtClean="0"/>
              <a:t> L.-to write)-sign one’s name on a document in approval or agreement with the contents</a:t>
            </a:r>
          </a:p>
          <a:p>
            <a:r>
              <a:rPr lang="en-US" sz="2200" dirty="0" smtClean="0"/>
              <a:t>Subordinate (</a:t>
            </a:r>
            <a:r>
              <a:rPr lang="en-US" sz="2200" u="sng" dirty="0" err="1" smtClean="0"/>
              <a:t>ordere</a:t>
            </a:r>
            <a:r>
              <a:rPr lang="en-US" sz="2200" dirty="0" smtClean="0"/>
              <a:t> L.-to order)-to place below in rank or order</a:t>
            </a:r>
          </a:p>
          <a:p>
            <a:r>
              <a:rPr lang="en-US" sz="2200" dirty="0" smtClean="0"/>
              <a:t>Suburb (</a:t>
            </a:r>
            <a:r>
              <a:rPr lang="en-US" sz="2200" u="sng" dirty="0" err="1" smtClean="0"/>
              <a:t>urbs</a:t>
            </a:r>
            <a:r>
              <a:rPr lang="en-US" sz="2200" dirty="0" smtClean="0"/>
              <a:t> L.-city)-smaller district outside a larger city or town</a:t>
            </a:r>
          </a:p>
          <a:p>
            <a:r>
              <a:rPr lang="en-US" sz="2200" dirty="0" smtClean="0"/>
              <a:t>Submarine (</a:t>
            </a:r>
            <a:r>
              <a:rPr lang="en-US" sz="2200" u="sng" dirty="0" smtClean="0"/>
              <a:t>mare</a:t>
            </a:r>
            <a:r>
              <a:rPr lang="en-US" sz="2200" dirty="0" smtClean="0"/>
              <a:t> L.-sea)-ship which goes underwater in the ocean</a:t>
            </a:r>
          </a:p>
          <a:p>
            <a:r>
              <a:rPr lang="en-US" sz="2200" i="1" dirty="0" smtClean="0"/>
              <a:t>Sub </a:t>
            </a:r>
            <a:r>
              <a:rPr lang="en-US" sz="2200" i="1" dirty="0" err="1" smtClean="0"/>
              <a:t>rosa</a:t>
            </a:r>
            <a:r>
              <a:rPr lang="en-US" sz="2200" dirty="0" smtClean="0"/>
              <a:t> (</a:t>
            </a:r>
            <a:r>
              <a:rPr lang="en-US" sz="2200" u="sng" dirty="0" err="1" smtClean="0"/>
              <a:t>rosa</a:t>
            </a:r>
            <a:r>
              <a:rPr lang="en-US" sz="2200" dirty="0" smtClean="0"/>
              <a:t> L.-rose)-”under the rose”-confidential, secret</a:t>
            </a:r>
          </a:p>
          <a:p>
            <a:r>
              <a:rPr lang="en-US" sz="2200" dirty="0" smtClean="0"/>
              <a:t>Substitute (</a:t>
            </a:r>
            <a:r>
              <a:rPr lang="en-US" sz="2200" u="sng" dirty="0" err="1" smtClean="0"/>
              <a:t>statuere</a:t>
            </a:r>
            <a:r>
              <a:rPr lang="en-US" sz="2200" dirty="0" smtClean="0"/>
              <a:t> L.-set up, erect</a:t>
            </a:r>
            <a:r>
              <a:rPr lang="en-US" sz="2200" i="1" dirty="0" smtClean="0"/>
              <a:t>)-</a:t>
            </a:r>
            <a:r>
              <a:rPr lang="en-US" sz="2200" dirty="0" smtClean="0"/>
              <a:t>a person or thing acting or serving in place of another</a:t>
            </a:r>
          </a:p>
          <a:p>
            <a:r>
              <a:rPr lang="en-US" sz="2200" dirty="0" smtClean="0"/>
              <a:t>Subterranean (</a:t>
            </a:r>
            <a:r>
              <a:rPr lang="en-US" sz="2200" u="sng" dirty="0" smtClean="0"/>
              <a:t>terra</a:t>
            </a:r>
            <a:r>
              <a:rPr lang="en-US" sz="2200" dirty="0" smtClean="0"/>
              <a:t> L.-land)-underground</a:t>
            </a:r>
          </a:p>
          <a:p>
            <a:r>
              <a:rPr lang="en-US" sz="2200" dirty="0" err="1" smtClean="0"/>
              <a:t>Subduction</a:t>
            </a:r>
            <a:r>
              <a:rPr lang="en-US" sz="2200" dirty="0" smtClean="0"/>
              <a:t> (</a:t>
            </a:r>
            <a:r>
              <a:rPr lang="en-US" sz="2200" u="sng" dirty="0" err="1" smtClean="0"/>
              <a:t>ducere</a:t>
            </a:r>
            <a:r>
              <a:rPr lang="en-US" sz="2200" dirty="0" smtClean="0"/>
              <a:t> L.-to lead, draw)-collision of two of the earth’s crustal plates causing one plate to go under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RUMPO/RUPTUM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[ROOM </a:t>
            </a:r>
            <a:r>
              <a:rPr lang="en-US" sz="3600" dirty="0" err="1" smtClean="0"/>
              <a:t>po</a:t>
            </a:r>
            <a:r>
              <a:rPr lang="en-US" sz="3600" dirty="0" smtClean="0"/>
              <a:t>, ROOP </a:t>
            </a:r>
            <a:r>
              <a:rPr lang="en-US" sz="3600" dirty="0" err="1" smtClean="0"/>
              <a:t>toom</a:t>
            </a:r>
            <a:r>
              <a:rPr lang="en-US" sz="3600" dirty="0" smtClean="0"/>
              <a:t>] break, burst, split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Abrupt (</a:t>
            </a:r>
            <a:r>
              <a:rPr lang="en-US" sz="2400" u="sng" dirty="0" err="1" smtClean="0"/>
              <a:t>ab</a:t>
            </a:r>
            <a:r>
              <a:rPr lang="en-US" sz="2400" dirty="0" smtClean="0"/>
              <a:t> L.-from)-broken off without preparation or warning</a:t>
            </a:r>
          </a:p>
          <a:p>
            <a:r>
              <a:rPr lang="en-US" sz="2400" dirty="0" smtClean="0"/>
              <a:t>Bankrupt (</a:t>
            </a:r>
            <a:r>
              <a:rPr lang="en-US" sz="2400" u="sng" dirty="0" err="1" smtClean="0"/>
              <a:t>banca</a:t>
            </a:r>
            <a:r>
              <a:rPr lang="en-US" sz="2400" dirty="0" smtClean="0"/>
              <a:t> </a:t>
            </a:r>
            <a:r>
              <a:rPr lang="en-US" sz="2400" i="1" dirty="0" smtClean="0"/>
              <a:t>Italian</a:t>
            </a:r>
            <a:r>
              <a:rPr lang="en-US" sz="2400" i="1" u="sng" dirty="0" smtClean="0"/>
              <a:t> </a:t>
            </a:r>
            <a:r>
              <a:rPr lang="en-US" sz="2400" i="1" dirty="0" smtClean="0"/>
              <a:t>–</a:t>
            </a:r>
            <a:r>
              <a:rPr lang="en-US" sz="2400" dirty="0" smtClean="0"/>
              <a:t>bench)-reduced to financial ruin</a:t>
            </a:r>
          </a:p>
          <a:p>
            <a:r>
              <a:rPr lang="en-US" sz="2400" dirty="0" smtClean="0"/>
              <a:t>Corrupt (</a:t>
            </a:r>
            <a:r>
              <a:rPr lang="en-US" sz="2400" u="sng" dirty="0" smtClean="0"/>
              <a:t>con</a:t>
            </a:r>
            <a:r>
              <a:rPr lang="en-US" sz="2400" dirty="0" smtClean="0"/>
              <a:t> L.-with)-change from good to bad morals, manners, or actions</a:t>
            </a:r>
          </a:p>
          <a:p>
            <a:r>
              <a:rPr lang="en-US" sz="2400" dirty="0" smtClean="0"/>
              <a:t>Disrupt (</a:t>
            </a:r>
            <a:r>
              <a:rPr lang="en-US" sz="2400" u="sng" dirty="0" err="1" smtClean="0"/>
              <a:t>dis</a:t>
            </a:r>
            <a:r>
              <a:rPr lang="en-US" sz="2400" dirty="0" smtClean="0"/>
              <a:t> L.-apart)-break apart; throw into disorder</a:t>
            </a:r>
          </a:p>
          <a:p>
            <a:r>
              <a:rPr lang="en-US" sz="2400" dirty="0" smtClean="0"/>
              <a:t>Interrupt (</a:t>
            </a:r>
            <a:r>
              <a:rPr lang="en-US" sz="2400" u="sng" dirty="0" smtClean="0"/>
              <a:t>inter</a:t>
            </a:r>
            <a:r>
              <a:rPr lang="en-US" sz="2400" dirty="0" smtClean="0"/>
              <a:t> L.-between)-break into a conversation or action</a:t>
            </a:r>
          </a:p>
          <a:p>
            <a:r>
              <a:rPr lang="en-US" sz="2400" dirty="0" smtClean="0"/>
              <a:t>Erupt (</a:t>
            </a:r>
            <a:r>
              <a:rPr lang="en-US" sz="2400" u="sng" dirty="0" smtClean="0"/>
              <a:t>e</a:t>
            </a:r>
            <a:r>
              <a:rPr lang="en-US" sz="2400" dirty="0" smtClean="0"/>
              <a:t>, </a:t>
            </a:r>
            <a:r>
              <a:rPr lang="en-US" sz="2400" u="sng" dirty="0" smtClean="0"/>
              <a:t>ex</a:t>
            </a:r>
            <a:r>
              <a:rPr lang="en-US" sz="2400" dirty="0" smtClean="0"/>
              <a:t> L.-out of )-break out; burst forth</a:t>
            </a:r>
          </a:p>
          <a:p>
            <a:r>
              <a:rPr lang="en-US" sz="2400" dirty="0" smtClean="0"/>
              <a:t>Rupture-break, burst; breach of peace, war; tearing of body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PAX/PACIS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[PAHKS, PAH kiss] peace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Peace-freedom from war or civil disorder, lack of disturbance</a:t>
            </a:r>
          </a:p>
          <a:p>
            <a:r>
              <a:rPr lang="en-US" sz="2400" dirty="0" smtClean="0"/>
              <a:t>Appease- (</a:t>
            </a:r>
            <a:r>
              <a:rPr lang="en-US" sz="2400" u="sng" dirty="0" smtClean="0"/>
              <a:t>ad</a:t>
            </a:r>
            <a:r>
              <a:rPr lang="en-US" sz="2400" dirty="0" smtClean="0"/>
              <a:t> L.-to)-to bring to peace by negotiation with an aggressor and giving something in return for it</a:t>
            </a:r>
          </a:p>
          <a:p>
            <a:r>
              <a:rPr lang="en-US" sz="2400" dirty="0" smtClean="0"/>
              <a:t>Pacifist-one who declines to fight and seeks peace by other means</a:t>
            </a:r>
          </a:p>
          <a:p>
            <a:r>
              <a:rPr lang="en-US" sz="2400" dirty="0" smtClean="0"/>
              <a:t>Pacific-characterized by peace or calm</a:t>
            </a:r>
          </a:p>
          <a:p>
            <a:r>
              <a:rPr lang="en-US" sz="2400" dirty="0" smtClean="0"/>
              <a:t>Pay-to “make peace” by giving someone what is owed to him</a:t>
            </a:r>
          </a:p>
          <a:p>
            <a:r>
              <a:rPr lang="en-US" sz="2400" dirty="0" smtClean="0"/>
              <a:t>Payment- what must be given in exchange for goods or services</a:t>
            </a:r>
          </a:p>
          <a:p>
            <a:r>
              <a:rPr lang="en-US" sz="2400" dirty="0" smtClean="0"/>
              <a:t>Taxpayer-citizen who must pay taxes in order to avoid penalties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SPECTO/</a:t>
            </a:r>
            <a:br>
              <a:rPr lang="en-US" dirty="0" smtClean="0"/>
            </a:br>
            <a:r>
              <a:rPr lang="en-US" dirty="0" smtClean="0"/>
              <a:t>SPECTATUM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[SPEK to, </a:t>
            </a:r>
            <a:r>
              <a:rPr lang="en-US" sz="3600" dirty="0" err="1" smtClean="0"/>
              <a:t>spek</a:t>
            </a:r>
            <a:r>
              <a:rPr lang="en-US" sz="3600" dirty="0" smtClean="0"/>
              <a:t> TAH </a:t>
            </a:r>
            <a:r>
              <a:rPr lang="en-US" sz="3600" dirty="0" err="1" smtClean="0"/>
              <a:t>toom</a:t>
            </a:r>
            <a:r>
              <a:rPr lang="en-US" sz="3600" dirty="0" smtClean="0"/>
              <a:t>] to look at, see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Inspect-to look carefully at or over; to view or examine formally</a:t>
            </a:r>
          </a:p>
          <a:p>
            <a:r>
              <a:rPr lang="en-US" sz="2200" dirty="0" smtClean="0"/>
              <a:t>Spectator-person who looks on or watches; observer</a:t>
            </a:r>
          </a:p>
          <a:p>
            <a:r>
              <a:rPr lang="en-US" sz="2200" dirty="0" smtClean="0"/>
              <a:t>Spectacle-public display on a large scale; an impressive sight</a:t>
            </a:r>
          </a:p>
          <a:p>
            <a:r>
              <a:rPr lang="en-US" sz="2200" dirty="0" smtClean="0"/>
              <a:t>spectacles- eyeglasses</a:t>
            </a:r>
          </a:p>
          <a:p>
            <a:r>
              <a:rPr lang="en-US" sz="2200" dirty="0" smtClean="0"/>
              <a:t>Perspective (</a:t>
            </a:r>
            <a:r>
              <a:rPr lang="en-US" sz="2200" u="sng" dirty="0" smtClean="0"/>
              <a:t>per</a:t>
            </a:r>
            <a:r>
              <a:rPr lang="en-US" sz="2200" dirty="0" smtClean="0"/>
              <a:t> L.-through) picturing depth and spatial relationships on a flat surface; a mental view</a:t>
            </a:r>
          </a:p>
          <a:p>
            <a:r>
              <a:rPr lang="en-US" sz="2200" dirty="0" smtClean="0"/>
              <a:t>Perspicacity-keep mental perception and understanding</a:t>
            </a:r>
          </a:p>
          <a:p>
            <a:r>
              <a:rPr lang="en-US" sz="2200" dirty="0" smtClean="0"/>
              <a:t>Speculate-to wonder; to buy and sell stocks at the risk of a loss expecting to make a profit</a:t>
            </a:r>
          </a:p>
          <a:p>
            <a:r>
              <a:rPr lang="en-US" sz="2200" dirty="0" smtClean="0"/>
              <a:t>Spectrum-an array of item which form a series or sequence, such as light waves forming the colors of a rainbow.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VOX/VOCIS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[WOHKS, WO kiss] voice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Voice-sound made by humans through the mouth</a:t>
            </a:r>
          </a:p>
          <a:p>
            <a:r>
              <a:rPr lang="en-US" sz="2300" dirty="0" smtClean="0"/>
              <a:t>Vowel-a voiced sound made by air passing through the throat</a:t>
            </a:r>
          </a:p>
          <a:p>
            <a:r>
              <a:rPr lang="en-US" sz="2300" dirty="0" smtClean="0"/>
              <a:t>Vocal-uttered</a:t>
            </a:r>
            <a:r>
              <a:rPr lang="en-US" sz="2300" smtClean="0"/>
              <a:t>, produced </a:t>
            </a:r>
            <a:r>
              <a:rPr lang="en-US" sz="2300" dirty="0" smtClean="0"/>
              <a:t>or performed by the voice</a:t>
            </a:r>
          </a:p>
          <a:p>
            <a:r>
              <a:rPr lang="en-US" sz="2300" dirty="0" smtClean="0"/>
              <a:t>Vocation-a calling; a career to which one feels summoned</a:t>
            </a:r>
          </a:p>
          <a:p>
            <a:r>
              <a:rPr lang="en-US" sz="2300" dirty="0" smtClean="0"/>
              <a:t>Advocate (</a:t>
            </a:r>
            <a:r>
              <a:rPr lang="en-US" sz="2300" u="sng" dirty="0" smtClean="0"/>
              <a:t>ad</a:t>
            </a:r>
            <a:r>
              <a:rPr lang="en-US" sz="2300" dirty="0" smtClean="0"/>
              <a:t> L.-to, toward)-one who speaks toward or pleads the cause of another; a lawyer (slang: a mouthpiece)</a:t>
            </a:r>
          </a:p>
          <a:p>
            <a:r>
              <a:rPr lang="en-US" sz="2300" dirty="0" smtClean="0"/>
              <a:t>Evoke (</a:t>
            </a:r>
            <a:r>
              <a:rPr lang="en-US" sz="2300" u="sng" dirty="0" smtClean="0"/>
              <a:t>e</a:t>
            </a:r>
            <a:r>
              <a:rPr lang="en-US" sz="2300" dirty="0" smtClean="0"/>
              <a:t>, </a:t>
            </a:r>
            <a:r>
              <a:rPr lang="en-US" sz="2300" u="sng" dirty="0" smtClean="0"/>
              <a:t>ex</a:t>
            </a:r>
            <a:r>
              <a:rPr lang="en-US" sz="2300" dirty="0" smtClean="0"/>
              <a:t> L.-out)-to call out, summon, bring out; call to mind</a:t>
            </a:r>
          </a:p>
          <a:p>
            <a:r>
              <a:rPr lang="en-US" sz="2300" dirty="0" smtClean="0"/>
              <a:t>Unequivocal (</a:t>
            </a:r>
            <a:r>
              <a:rPr lang="en-US" sz="2300" u="sng" dirty="0" smtClean="0"/>
              <a:t>un</a:t>
            </a:r>
            <a:r>
              <a:rPr lang="en-US" sz="2300" dirty="0" smtClean="0"/>
              <a:t> L.-not) (</a:t>
            </a:r>
            <a:r>
              <a:rPr lang="en-US" sz="2300" u="sng" dirty="0" err="1" smtClean="0"/>
              <a:t>aequus</a:t>
            </a:r>
            <a:r>
              <a:rPr lang="en-US" sz="2300" dirty="0" smtClean="0"/>
              <a:t> L.-equal)-not ambiguous; certain</a:t>
            </a:r>
          </a:p>
          <a:p>
            <a:r>
              <a:rPr lang="en-US" sz="2300" dirty="0" smtClean="0"/>
              <a:t>Vocabulary-the range of words used by a particular person or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LOQUOR/</a:t>
            </a:r>
            <a:br>
              <a:rPr lang="en-US" dirty="0" smtClean="0"/>
            </a:br>
            <a:r>
              <a:rPr lang="en-US" dirty="0" smtClean="0"/>
              <a:t>LOCUTUS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[LOH </a:t>
            </a:r>
            <a:r>
              <a:rPr lang="en-US" sz="3600" dirty="0" err="1" smtClean="0"/>
              <a:t>kwor</a:t>
            </a:r>
            <a:r>
              <a:rPr lang="en-US" sz="3600" dirty="0" smtClean="0"/>
              <a:t>, </a:t>
            </a:r>
            <a:r>
              <a:rPr lang="en-US" sz="3600" dirty="0" err="1" smtClean="0"/>
              <a:t>loh</a:t>
            </a:r>
            <a:r>
              <a:rPr lang="en-US" sz="3600" dirty="0" smtClean="0"/>
              <a:t> KOO </a:t>
            </a:r>
            <a:r>
              <a:rPr lang="en-US" sz="3600" dirty="0" err="1" smtClean="0"/>
              <a:t>toos</a:t>
            </a:r>
            <a:r>
              <a:rPr lang="en-US" sz="3600" dirty="0" smtClean="0"/>
              <a:t>] speak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Loquacious-talkative; full of excessive talk, wordy</a:t>
            </a:r>
          </a:p>
          <a:p>
            <a:r>
              <a:rPr lang="en-US" sz="2200" dirty="0" smtClean="0"/>
              <a:t>Eloquent (</a:t>
            </a:r>
            <a:r>
              <a:rPr lang="en-US" sz="2200" u="sng" dirty="0" smtClean="0"/>
              <a:t>e</a:t>
            </a:r>
            <a:r>
              <a:rPr lang="en-US" sz="2200" dirty="0" smtClean="0"/>
              <a:t>, </a:t>
            </a:r>
            <a:r>
              <a:rPr lang="en-US" sz="2200" u="sng" dirty="0" smtClean="0"/>
              <a:t>ex</a:t>
            </a:r>
            <a:r>
              <a:rPr lang="en-US" sz="2200" dirty="0" smtClean="0"/>
              <a:t> L.-out of )-marked by forceful and fluent expression</a:t>
            </a:r>
          </a:p>
          <a:p>
            <a:r>
              <a:rPr lang="en-US" sz="2200" dirty="0" smtClean="0"/>
              <a:t>Colloquial ( </a:t>
            </a:r>
            <a:r>
              <a:rPr lang="en-US" sz="2200" u="sng" dirty="0" smtClean="0"/>
              <a:t>cum</a:t>
            </a:r>
            <a:r>
              <a:rPr lang="en-US" sz="2200" dirty="0" smtClean="0"/>
              <a:t> L.-with)-conversational; informal speech</a:t>
            </a:r>
          </a:p>
          <a:p>
            <a:r>
              <a:rPr lang="en-US" sz="2200" dirty="0" smtClean="0"/>
              <a:t>Circumlocution (</a:t>
            </a:r>
            <a:r>
              <a:rPr lang="en-US" sz="2200" u="sng" dirty="0" smtClean="0"/>
              <a:t>circum</a:t>
            </a:r>
            <a:r>
              <a:rPr lang="en-US" sz="2200" dirty="0" smtClean="0"/>
              <a:t> L.-around)-talking around a subject, evasion in speech</a:t>
            </a:r>
          </a:p>
          <a:p>
            <a:r>
              <a:rPr lang="en-US" sz="2200" dirty="0" smtClean="0"/>
              <a:t>Soliloquy (</a:t>
            </a:r>
            <a:r>
              <a:rPr lang="en-US" sz="2200" u="sng" dirty="0" err="1" smtClean="0"/>
              <a:t>solus</a:t>
            </a:r>
            <a:r>
              <a:rPr lang="en-US" sz="2200" dirty="0" smtClean="0"/>
              <a:t> L.-alone)-the act of talking to oneself; a dramatic monologue that voices inner thoughts</a:t>
            </a:r>
          </a:p>
          <a:p>
            <a:r>
              <a:rPr lang="en-US" sz="2200" dirty="0" smtClean="0"/>
              <a:t>Ventriloquism (</a:t>
            </a:r>
            <a:r>
              <a:rPr lang="en-US" sz="2200" u="sng" dirty="0" err="1" smtClean="0"/>
              <a:t>ventr</a:t>
            </a:r>
            <a:r>
              <a:rPr lang="en-US" sz="2200" dirty="0" smtClean="0"/>
              <a:t>, </a:t>
            </a:r>
            <a:r>
              <a:rPr lang="en-US" sz="2200" u="sng" dirty="0" err="1" smtClean="0"/>
              <a:t>venter</a:t>
            </a:r>
            <a:r>
              <a:rPr lang="en-US" sz="2200" dirty="0" smtClean="0"/>
              <a:t> L.-belly)-speaking so that the voice seems to come from somewhere else</a:t>
            </a:r>
          </a:p>
          <a:p>
            <a:r>
              <a:rPr lang="en-US" sz="2200" dirty="0" smtClean="0"/>
              <a:t>Ventriloquist-one who entertains by using ventriloquism to hold a conversation with a hand-manipulated dummy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FELIX/</a:t>
            </a:r>
            <a:br>
              <a:rPr lang="en-US" dirty="0" smtClean="0"/>
            </a:br>
            <a:r>
              <a:rPr lang="en-US" dirty="0" smtClean="0"/>
              <a:t>FELICIS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[FAY leeks, </a:t>
            </a:r>
            <a:r>
              <a:rPr lang="en-US" sz="3600" dirty="0" err="1" smtClean="0"/>
              <a:t>fay</a:t>
            </a:r>
            <a:r>
              <a:rPr lang="en-US" sz="3600" dirty="0" smtClean="0"/>
              <a:t> LEE kiss] happy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Felicity-the quality or state of being happy</a:t>
            </a:r>
          </a:p>
          <a:p>
            <a:r>
              <a:rPr lang="en-US" sz="2800" dirty="0" smtClean="0"/>
              <a:t>Felicia-girl’s name</a:t>
            </a:r>
          </a:p>
          <a:p>
            <a:r>
              <a:rPr lang="en-US" sz="2800" dirty="0" smtClean="0"/>
              <a:t>Felix-boy’s name</a:t>
            </a:r>
          </a:p>
          <a:p>
            <a:r>
              <a:rPr lang="en-US" sz="2800" dirty="0" smtClean="0"/>
              <a:t>Felicitations-happy greetings</a:t>
            </a:r>
          </a:p>
          <a:p>
            <a:r>
              <a:rPr lang="en-US" sz="2800" dirty="0" smtClean="0"/>
              <a:t>Felicitous-happily apt or appropriate; pleasantly suitable</a:t>
            </a:r>
          </a:p>
          <a:p>
            <a:r>
              <a:rPr lang="en-US" sz="2800" smtClean="0"/>
              <a:t>Felicify</a:t>
            </a:r>
            <a:r>
              <a:rPr lang="en-US" sz="2800" dirty="0" smtClean="0"/>
              <a:t> (</a:t>
            </a:r>
            <a:r>
              <a:rPr lang="en-US" sz="2800" u="sng" dirty="0" err="1" smtClean="0"/>
              <a:t>facio</a:t>
            </a:r>
            <a:r>
              <a:rPr lang="en-US" sz="2800" dirty="0" smtClean="0"/>
              <a:t> L.-make)-to render or make happy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FIDES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[AH </a:t>
            </a:r>
            <a:r>
              <a:rPr lang="en-US" dirty="0" err="1" smtClean="0"/>
              <a:t>wis</a:t>
            </a:r>
            <a:r>
              <a:rPr lang="en-US" dirty="0" smtClean="0"/>
              <a:t>]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Aviary-a large building in which birds are kept</a:t>
            </a:r>
          </a:p>
          <a:p>
            <a:r>
              <a:rPr lang="en-US" dirty="0" smtClean="0"/>
              <a:t>Aviate-to navigate the air in an airplane; to fly</a:t>
            </a:r>
          </a:p>
          <a:p>
            <a:r>
              <a:rPr lang="en-US" dirty="0" smtClean="0"/>
              <a:t>Aviation-aerial navigation by means of an airplane; </a:t>
            </a:r>
            <a:r>
              <a:rPr lang="en-US" smtClean="0"/>
              <a:t>the science </a:t>
            </a:r>
            <a:r>
              <a:rPr lang="en-US" dirty="0" smtClean="0"/>
              <a:t>of powered flight; designed and development of aircraft</a:t>
            </a:r>
          </a:p>
          <a:p>
            <a:r>
              <a:rPr lang="en-US" dirty="0" smtClean="0"/>
              <a:t>Aviator-pilot of an airplane</a:t>
            </a:r>
          </a:p>
          <a:p>
            <a:r>
              <a:rPr lang="en-US" dirty="0" smtClean="0"/>
              <a:t>Avian-of or pertaining to birds</a:t>
            </a:r>
          </a:p>
          <a:p>
            <a:r>
              <a:rPr lang="en-US" dirty="0" smtClean="0"/>
              <a:t>Aviculture (</a:t>
            </a:r>
            <a:r>
              <a:rPr lang="en-US" u="sng" dirty="0" err="1" smtClean="0"/>
              <a:t>cultura</a:t>
            </a:r>
            <a:r>
              <a:rPr lang="en-US" dirty="0" smtClean="0"/>
              <a:t> L. –tilling, raising)-the raising of an caring for birds, especially wild birds in captivity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[FIH days] faith, trust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Fidelity-strict observance of promises; loyalty; accuracy of sound or image recording</a:t>
            </a:r>
          </a:p>
          <a:p>
            <a:r>
              <a:rPr lang="en-US" sz="2200" dirty="0" smtClean="0"/>
              <a:t>Fido-favorite name for dogs, who are known as faithful</a:t>
            </a:r>
          </a:p>
          <a:p>
            <a:r>
              <a:rPr lang="en-US" sz="2200" dirty="0" smtClean="0"/>
              <a:t>Bona fide (</a:t>
            </a:r>
            <a:r>
              <a:rPr lang="en-US" sz="2200" u="sng" dirty="0" smtClean="0"/>
              <a:t>bonus</a:t>
            </a:r>
            <a:r>
              <a:rPr lang="en-US" sz="2200" dirty="0" smtClean="0"/>
              <a:t> L.-good)-in good faith; genuine</a:t>
            </a:r>
          </a:p>
          <a:p>
            <a:r>
              <a:rPr lang="en-US" sz="2200" dirty="0" smtClean="0"/>
              <a:t>Confide-to trust to the charge or knowledge of another</a:t>
            </a:r>
          </a:p>
          <a:p>
            <a:r>
              <a:rPr lang="en-US" sz="2200" dirty="0" smtClean="0"/>
              <a:t>Confidence-belief that someone is trustworthy or reliable</a:t>
            </a:r>
          </a:p>
          <a:p>
            <a:r>
              <a:rPr lang="en-US" sz="2200" dirty="0" smtClean="0"/>
              <a:t>Affidavit-written declaration or oath before an authorized individual</a:t>
            </a:r>
          </a:p>
          <a:p>
            <a:r>
              <a:rPr lang="en-US" sz="2200" dirty="0" smtClean="0"/>
              <a:t>Fiduciary-one entrusted with property or power on behalf of another</a:t>
            </a:r>
          </a:p>
          <a:p>
            <a:r>
              <a:rPr lang="en-US" sz="2200" dirty="0" smtClean="0"/>
              <a:t>Fiancé (M) or Fiancée (F) (</a:t>
            </a:r>
            <a:r>
              <a:rPr lang="en-US" sz="2200" i="1" dirty="0" smtClean="0"/>
              <a:t>French</a:t>
            </a:r>
            <a:r>
              <a:rPr lang="en-US" sz="2200" dirty="0" smtClean="0"/>
              <a:t>)-someone who has pledged faith to another; engaged to be married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SOLUS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[SOH </a:t>
            </a:r>
            <a:r>
              <a:rPr lang="en-US" sz="3600" dirty="0" err="1" smtClean="0"/>
              <a:t>loos</a:t>
            </a:r>
            <a:r>
              <a:rPr lang="en-US" sz="3600" dirty="0" smtClean="0"/>
              <a:t>] alone, only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Solo-an act performed by one person; to pilot an airplane by oneself</a:t>
            </a:r>
          </a:p>
          <a:p>
            <a:r>
              <a:rPr lang="en-US" sz="2600" dirty="0" smtClean="0"/>
              <a:t>Soloist-a person who performs a solo</a:t>
            </a:r>
          </a:p>
          <a:p>
            <a:r>
              <a:rPr lang="en-US" sz="2600" dirty="0" smtClean="0"/>
              <a:t>Solitary-without companions</a:t>
            </a:r>
          </a:p>
          <a:p>
            <a:r>
              <a:rPr lang="en-US" sz="2600" dirty="0" smtClean="0"/>
              <a:t>Sole-being the only one</a:t>
            </a:r>
          </a:p>
          <a:p>
            <a:r>
              <a:rPr lang="en-US" sz="2600" dirty="0" smtClean="0"/>
              <a:t>Solitude-state of living alone; seclusion</a:t>
            </a:r>
          </a:p>
          <a:p>
            <a:r>
              <a:rPr lang="en-US" sz="2600" dirty="0" smtClean="0"/>
              <a:t>Soliloquy (</a:t>
            </a:r>
            <a:r>
              <a:rPr lang="en-US" sz="2600" u="sng" dirty="0" err="1" smtClean="0"/>
              <a:t>loquor</a:t>
            </a:r>
            <a:r>
              <a:rPr lang="en-US" sz="2600" dirty="0" smtClean="0"/>
              <a:t> L.-to speak)-speech in a drama in which a character, alone, discloses his or her innermost thoughts</a:t>
            </a:r>
          </a:p>
          <a:p>
            <a:r>
              <a:rPr lang="en-US" sz="2600" dirty="0" smtClean="0"/>
              <a:t>Solitaire-any of various card games for one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MONOS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[MOH </a:t>
            </a:r>
            <a:r>
              <a:rPr lang="en-US" sz="3600" dirty="0" err="1" smtClean="0"/>
              <a:t>noss</a:t>
            </a:r>
            <a:r>
              <a:rPr lang="en-US" sz="3600" dirty="0" smtClean="0"/>
              <a:t>] alone, solitary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Monarch (</a:t>
            </a:r>
            <a:r>
              <a:rPr lang="en-US" sz="2000" u="sng" dirty="0" err="1" smtClean="0"/>
              <a:t>arché</a:t>
            </a:r>
            <a:r>
              <a:rPr lang="en-US" sz="2000" u="sng" dirty="0" smtClean="0"/>
              <a:t> </a:t>
            </a:r>
            <a:r>
              <a:rPr lang="en-US" sz="2000" dirty="0" smtClean="0"/>
              <a:t>– rule)-a solitary or absolute ruler; a king or queen</a:t>
            </a:r>
          </a:p>
          <a:p>
            <a:r>
              <a:rPr lang="en-US" sz="2000" dirty="0" smtClean="0"/>
              <a:t>Monk-a member of a community of men who live apart from society and are devoted to religious duties and contemplation</a:t>
            </a:r>
          </a:p>
          <a:p>
            <a:r>
              <a:rPr lang="en-US" sz="2000" dirty="0" err="1" smtClean="0"/>
              <a:t>Monastary</a:t>
            </a:r>
            <a:r>
              <a:rPr lang="en-US" sz="2000" dirty="0" smtClean="0"/>
              <a:t>-a place where monks live</a:t>
            </a:r>
          </a:p>
          <a:p>
            <a:r>
              <a:rPr lang="en-US" sz="2000" dirty="0" smtClean="0"/>
              <a:t>Monogram (</a:t>
            </a:r>
            <a:r>
              <a:rPr lang="en-US" sz="2000" u="sng" dirty="0" err="1" smtClean="0"/>
              <a:t>graphein</a:t>
            </a:r>
            <a:r>
              <a:rPr lang="en-US" sz="2000" dirty="0" smtClean="0"/>
              <a:t> G.-write, draw)-the initials of a person printed on stationery or embroidered on clothing or towels</a:t>
            </a:r>
          </a:p>
          <a:p>
            <a:r>
              <a:rPr lang="en-US" sz="2000" dirty="0" smtClean="0"/>
              <a:t>Monologue (</a:t>
            </a:r>
            <a:r>
              <a:rPr lang="en-US" sz="2000" u="sng" dirty="0" err="1" smtClean="0"/>
              <a:t>legein</a:t>
            </a:r>
            <a:r>
              <a:rPr lang="en-US" sz="2000" dirty="0" smtClean="0"/>
              <a:t> G.-to speak)-speech performed by one lone actor; a soliloquy</a:t>
            </a:r>
          </a:p>
          <a:p>
            <a:r>
              <a:rPr lang="en-US" sz="2000" dirty="0" smtClean="0"/>
              <a:t>Monopoly (</a:t>
            </a:r>
            <a:r>
              <a:rPr lang="en-US" sz="2000" u="sng" dirty="0" err="1" smtClean="0"/>
              <a:t>polein</a:t>
            </a:r>
            <a:r>
              <a:rPr lang="en-US" sz="2000" dirty="0" smtClean="0"/>
              <a:t> G.-to sell)-exclusive possession or control of a product or natural resource by one person or company</a:t>
            </a:r>
          </a:p>
          <a:p>
            <a:r>
              <a:rPr lang="en-US" sz="2000" dirty="0" smtClean="0"/>
              <a:t>Monotone (</a:t>
            </a:r>
            <a:r>
              <a:rPr lang="en-US" sz="2000" u="sng" dirty="0" err="1" smtClean="0"/>
              <a:t>tonos</a:t>
            </a:r>
            <a:r>
              <a:rPr lang="en-US" sz="2000" dirty="0" smtClean="0"/>
              <a:t> G.-tone)-of unvaried vocal or musical tone; tedious sameness; of uniform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RIDEO/RISUM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[REE day o, REE </a:t>
            </a:r>
            <a:r>
              <a:rPr lang="en-US" sz="3600" dirty="0" err="1" smtClean="0"/>
              <a:t>soom</a:t>
            </a:r>
            <a:r>
              <a:rPr lang="en-US" sz="3600" dirty="0" smtClean="0"/>
              <a:t>] laugh, make fun of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Ridiculous-laughable</a:t>
            </a:r>
          </a:p>
          <a:p>
            <a:r>
              <a:rPr lang="en-US" sz="2600" dirty="0" smtClean="0"/>
              <a:t>Ridicule-speech or action intended to make fun of someone</a:t>
            </a:r>
          </a:p>
          <a:p>
            <a:r>
              <a:rPr lang="en-US" sz="2600" dirty="0" smtClean="0"/>
              <a:t>Risible-causing or capable of causing laughter</a:t>
            </a:r>
          </a:p>
          <a:p>
            <a:r>
              <a:rPr lang="en-US" sz="2600" dirty="0" smtClean="0"/>
              <a:t>Deride-to laugh at in scorn or contempt; to mock</a:t>
            </a:r>
          </a:p>
          <a:p>
            <a:r>
              <a:rPr lang="en-US" sz="2600" dirty="0" smtClean="0"/>
              <a:t>Derision-mockery, pointing at one for others to laugh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LABORO/</a:t>
            </a:r>
            <a:br>
              <a:rPr lang="en-US" dirty="0" smtClean="0"/>
            </a:br>
            <a:r>
              <a:rPr lang="en-US" dirty="0" smtClean="0"/>
              <a:t>LABORATUM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[lab BO </a:t>
            </a:r>
            <a:r>
              <a:rPr lang="en-US" sz="3600" dirty="0" err="1" smtClean="0"/>
              <a:t>ro</a:t>
            </a:r>
            <a:r>
              <a:rPr lang="en-US" sz="3600" dirty="0" smtClean="0"/>
              <a:t>, </a:t>
            </a:r>
            <a:r>
              <a:rPr lang="en-US" sz="3600" dirty="0" err="1" smtClean="0"/>
              <a:t>lah</a:t>
            </a:r>
            <a:r>
              <a:rPr lang="en-US" sz="3600" dirty="0" smtClean="0"/>
              <a:t> </a:t>
            </a:r>
            <a:r>
              <a:rPr lang="en-US" sz="3600" dirty="0" err="1" smtClean="0"/>
              <a:t>bo</a:t>
            </a:r>
            <a:r>
              <a:rPr lang="en-US" sz="3600" dirty="0" smtClean="0"/>
              <a:t> RAH </a:t>
            </a:r>
            <a:r>
              <a:rPr lang="en-US" sz="3600" dirty="0" err="1" smtClean="0"/>
              <a:t>toom</a:t>
            </a:r>
            <a:r>
              <a:rPr lang="en-US" sz="3600" dirty="0" smtClean="0"/>
              <a:t>]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Labor-work, toil, exertion of the faculties of body or mind</a:t>
            </a:r>
          </a:p>
          <a:p>
            <a:r>
              <a:rPr lang="en-US" sz="2500" dirty="0" smtClean="0"/>
              <a:t>Laboratory-place equipped to conduct scientific experiments or tests or to make chemicals, medicines, etc.</a:t>
            </a:r>
          </a:p>
          <a:p>
            <a:r>
              <a:rPr lang="en-US" sz="2500" dirty="0" smtClean="0"/>
              <a:t>Elaborate (</a:t>
            </a:r>
            <a:r>
              <a:rPr lang="en-US" sz="2500" u="sng" dirty="0" smtClean="0"/>
              <a:t>e</a:t>
            </a:r>
            <a:r>
              <a:rPr lang="en-US" sz="2500" dirty="0" smtClean="0"/>
              <a:t>, </a:t>
            </a:r>
            <a:r>
              <a:rPr lang="en-US" sz="2500" u="sng" dirty="0" smtClean="0"/>
              <a:t>ex</a:t>
            </a:r>
            <a:r>
              <a:rPr lang="en-US" sz="2500" dirty="0" smtClean="0"/>
              <a:t> L.-out of)- worked out in great detail</a:t>
            </a:r>
          </a:p>
          <a:p>
            <a:r>
              <a:rPr lang="en-US" sz="2500" dirty="0" smtClean="0"/>
              <a:t>Collaborate (</a:t>
            </a:r>
            <a:r>
              <a:rPr lang="en-US" sz="2500" u="sng" dirty="0" smtClean="0"/>
              <a:t>cum</a:t>
            </a:r>
            <a:r>
              <a:rPr lang="en-US" sz="2500" dirty="0" smtClean="0"/>
              <a:t> L.-with)-to work together on a project</a:t>
            </a:r>
          </a:p>
          <a:p>
            <a:r>
              <a:rPr lang="en-US" sz="2500" dirty="0" smtClean="0"/>
              <a:t>Laborious-full of labor, toilsome, expending much effort</a:t>
            </a:r>
          </a:p>
          <a:p>
            <a:r>
              <a:rPr lang="en-US" sz="2500" dirty="0" smtClean="0"/>
              <a:t>Labor of love-task performed for love of the work or of a person</a:t>
            </a:r>
          </a:p>
          <a:p>
            <a:r>
              <a:rPr lang="en-US" sz="2500" dirty="0" smtClean="0"/>
              <a:t>Labor union- association of workers in the same line of work</a:t>
            </a:r>
          </a:p>
          <a:p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ERGON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GREX/GREGIS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[AIR </a:t>
            </a:r>
            <a:r>
              <a:rPr lang="en-US" sz="3600" dirty="0" err="1" smtClean="0"/>
              <a:t>gohn</a:t>
            </a:r>
            <a:r>
              <a:rPr lang="en-US" sz="3600" dirty="0" smtClean="0"/>
              <a:t>]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Energy (</a:t>
            </a:r>
            <a:r>
              <a:rPr lang="en-US" sz="2400" u="sng" dirty="0" smtClean="0"/>
              <a:t>en</a:t>
            </a:r>
            <a:r>
              <a:rPr lang="en-US" sz="2400" dirty="0" smtClean="0"/>
              <a:t> G.-in)-the capacity for being active or doing work; usable power</a:t>
            </a:r>
          </a:p>
          <a:p>
            <a:r>
              <a:rPr lang="en-US" sz="2400" dirty="0" smtClean="0"/>
              <a:t>Erg-a specific measured unit of work or energy</a:t>
            </a:r>
          </a:p>
          <a:p>
            <a:r>
              <a:rPr lang="en-US" sz="2400" dirty="0" err="1" smtClean="0"/>
              <a:t>Ergometer</a:t>
            </a:r>
            <a:r>
              <a:rPr lang="en-US" sz="2400" dirty="0" smtClean="0"/>
              <a:t> (</a:t>
            </a:r>
            <a:r>
              <a:rPr lang="en-US" sz="2400" u="sng" dirty="0" err="1" smtClean="0"/>
              <a:t>metron</a:t>
            </a:r>
            <a:r>
              <a:rPr lang="en-US" sz="2400" dirty="0" smtClean="0"/>
              <a:t> G.-measure)-device for measuring the work performed or energy expended during exercise</a:t>
            </a:r>
          </a:p>
          <a:p>
            <a:r>
              <a:rPr lang="en-US" sz="2400" dirty="0" smtClean="0"/>
              <a:t>Ergonomics-applied science concerned with designing and arranging things according to the needs of a worker or user </a:t>
            </a:r>
          </a:p>
          <a:p>
            <a:r>
              <a:rPr lang="en-US" sz="2400" dirty="0" smtClean="0"/>
              <a:t>Allergy (</a:t>
            </a:r>
            <a:r>
              <a:rPr lang="en-US" sz="2400" u="sng" dirty="0" err="1" smtClean="0"/>
              <a:t>allos</a:t>
            </a:r>
            <a:r>
              <a:rPr lang="en-US" sz="2400" dirty="0" smtClean="0"/>
              <a:t> G.-other)-exaggerated reaction to substances, situations, or goods that don’t affect the average person</a:t>
            </a:r>
          </a:p>
          <a:p>
            <a:r>
              <a:rPr lang="en-US" sz="2400" dirty="0" smtClean="0"/>
              <a:t>Surgeon (</a:t>
            </a:r>
            <a:r>
              <a:rPr lang="en-US" sz="2400" u="sng" dirty="0" err="1" smtClean="0"/>
              <a:t>chirurgeon</a:t>
            </a:r>
            <a:r>
              <a:rPr lang="en-US" sz="2400" dirty="0" smtClean="0"/>
              <a:t> G.-working by hand)-physician who performs manual operations on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DURUS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[DOO </a:t>
            </a:r>
            <a:r>
              <a:rPr lang="en-US" sz="3600" dirty="0" err="1" smtClean="0"/>
              <a:t>roos</a:t>
            </a:r>
            <a:r>
              <a:rPr lang="en-US" sz="3600" dirty="0" smtClean="0"/>
              <a:t>] hard to the touch, strong, difficult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Endure (</a:t>
            </a:r>
            <a:r>
              <a:rPr lang="en-US" sz="2400" u="sng" dirty="0" smtClean="0"/>
              <a:t>en</a:t>
            </a:r>
            <a:r>
              <a:rPr lang="en-US" sz="2400" dirty="0" smtClean="0"/>
              <a:t> G.- within)-undergo difficulty or hardship</a:t>
            </a:r>
          </a:p>
          <a:p>
            <a:r>
              <a:rPr lang="en-US" sz="2400" dirty="0" smtClean="0"/>
              <a:t>Endurance-ability to last through hard times</a:t>
            </a:r>
          </a:p>
          <a:p>
            <a:r>
              <a:rPr lang="en-US" sz="2400" dirty="0" smtClean="0"/>
              <a:t>Durable-lasting; resistant to wear or decay</a:t>
            </a:r>
          </a:p>
          <a:p>
            <a:r>
              <a:rPr lang="en-US" sz="2400" dirty="0" smtClean="0"/>
              <a:t>Duration-length of time something continues or exists</a:t>
            </a:r>
          </a:p>
          <a:p>
            <a:r>
              <a:rPr lang="en-US" sz="2400" dirty="0" smtClean="0"/>
              <a:t>Duress-compulsion by threat or force; hardness; harshness</a:t>
            </a:r>
          </a:p>
          <a:p>
            <a:r>
              <a:rPr lang="en-US" sz="2400" dirty="0" smtClean="0"/>
              <a:t>During-throughout the existence or continuation of </a:t>
            </a:r>
          </a:p>
          <a:p>
            <a:r>
              <a:rPr lang="en-US" sz="2400" dirty="0" smtClean="0"/>
              <a:t>Durum-kind of wheat with hard grain used in making pasta</a:t>
            </a:r>
          </a:p>
          <a:p>
            <a:r>
              <a:rPr lang="en-US" sz="2400" dirty="0" smtClean="0"/>
              <a:t>Obdurate (</a:t>
            </a:r>
            <a:r>
              <a:rPr lang="en-US" sz="2400" u="sng" dirty="0" smtClean="0"/>
              <a:t>ob</a:t>
            </a:r>
            <a:r>
              <a:rPr lang="en-US" sz="2400" dirty="0" smtClean="0"/>
              <a:t> L.-against)-unmoved by persuasion or pity; unyielding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BELLUM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[BEL loom] war, combat, fight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Belligerent-warlike; hostile in intention</a:t>
            </a:r>
          </a:p>
          <a:p>
            <a:r>
              <a:rPr lang="en-US" sz="2600" dirty="0" smtClean="0"/>
              <a:t>Bellicose-full of fight; combative</a:t>
            </a:r>
          </a:p>
          <a:p>
            <a:r>
              <a:rPr lang="en-US" sz="2600" dirty="0" err="1" smtClean="0"/>
              <a:t>Bellipotent</a:t>
            </a:r>
            <a:r>
              <a:rPr lang="en-US" sz="2600" dirty="0" smtClean="0"/>
              <a:t>- powerful in war</a:t>
            </a:r>
          </a:p>
          <a:p>
            <a:r>
              <a:rPr lang="en-US" sz="2600" dirty="0" smtClean="0"/>
              <a:t>Bellona- the Goddess of War, the sister of Mars in Roman myths</a:t>
            </a:r>
          </a:p>
          <a:p>
            <a:r>
              <a:rPr lang="en-US" sz="2600" dirty="0" smtClean="0"/>
              <a:t>Antebellum (</a:t>
            </a:r>
            <a:r>
              <a:rPr lang="en-US" sz="2600" u="sng" dirty="0" smtClean="0"/>
              <a:t>ante</a:t>
            </a:r>
            <a:r>
              <a:rPr lang="en-US" sz="2600" dirty="0" smtClean="0"/>
              <a:t> L.-before)-before the war; when capitalized, before the American Civil War</a:t>
            </a:r>
          </a:p>
          <a:p>
            <a:r>
              <a:rPr lang="en-US" sz="2600" i="1" dirty="0" smtClean="0"/>
              <a:t>Casus belli</a:t>
            </a:r>
            <a:r>
              <a:rPr lang="en-US" sz="2600" dirty="0" smtClean="0"/>
              <a:t> (Latin phrase)-the cause or reason for going to war</a:t>
            </a:r>
            <a:endParaRPr lang="en-US" sz="2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BARBAROS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[BAR bah </a:t>
            </a:r>
            <a:r>
              <a:rPr lang="en-US" sz="3600" dirty="0" err="1" smtClean="0"/>
              <a:t>ross</a:t>
            </a:r>
            <a:r>
              <a:rPr lang="en-US" sz="3600" dirty="0" smtClean="0"/>
              <a:t>] foreign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Barbarian-person regarded as uncivilized, savage, or primitive</a:t>
            </a:r>
          </a:p>
          <a:p>
            <a:r>
              <a:rPr lang="en-US" sz="2600" dirty="0" smtClean="0"/>
              <a:t>Barbarous-uncivilized, savage, cruel, harsh</a:t>
            </a:r>
          </a:p>
          <a:p>
            <a:r>
              <a:rPr lang="en-US" sz="2600" dirty="0" smtClean="0"/>
              <a:t>Barbaric-lacking civilizing influences; primitive</a:t>
            </a:r>
          </a:p>
          <a:p>
            <a:r>
              <a:rPr lang="en-US" sz="2600" dirty="0" smtClean="0"/>
              <a:t>Barbarism-uncivilized state or condition</a:t>
            </a:r>
          </a:p>
          <a:p>
            <a:r>
              <a:rPr lang="en-US" sz="2600" dirty="0" smtClean="0"/>
              <a:t>Barbarity-brutal conduct; act of cruelty; crudeness of style</a:t>
            </a:r>
          </a:p>
          <a:p>
            <a:r>
              <a:rPr lang="en-US" sz="2600" dirty="0" smtClean="0"/>
              <a:t>Barbara-popular name for girls</a:t>
            </a:r>
          </a:p>
          <a:p>
            <a:r>
              <a:rPr lang="en-US" sz="2600" dirty="0" smtClean="0"/>
              <a:t>Rhubarb </a:t>
            </a:r>
            <a:r>
              <a:rPr lang="en-US" sz="2600" i="1" dirty="0" smtClean="0"/>
              <a:t>(Rheum </a:t>
            </a:r>
            <a:r>
              <a:rPr lang="en-US" sz="2600" i="1" dirty="0" err="1" smtClean="0"/>
              <a:t>rha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barbarum</a:t>
            </a:r>
            <a:r>
              <a:rPr lang="en-US" sz="2600" dirty="0" smtClean="0"/>
              <a:t>)-Asian plant with medicinal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ORTHOS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[OR toss, OR </a:t>
            </a:r>
            <a:r>
              <a:rPr lang="en-US" sz="3600" dirty="0" err="1" smtClean="0"/>
              <a:t>thoss</a:t>
            </a:r>
            <a:r>
              <a:rPr lang="en-US" sz="3600" dirty="0" smtClean="0"/>
              <a:t>] straight; correct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Orthodox (</a:t>
            </a:r>
            <a:r>
              <a:rPr lang="en-US" sz="2600" u="sng" dirty="0" err="1" smtClean="0"/>
              <a:t>doceo</a:t>
            </a:r>
            <a:r>
              <a:rPr lang="en-US" sz="2600" dirty="0" smtClean="0"/>
              <a:t> G.-think)-straight thinking or accepted opinion</a:t>
            </a:r>
          </a:p>
          <a:p>
            <a:r>
              <a:rPr lang="en-US" sz="2600" dirty="0" smtClean="0"/>
              <a:t>Orthography (</a:t>
            </a:r>
            <a:r>
              <a:rPr lang="en-US" sz="2600" u="sng" dirty="0" err="1" smtClean="0"/>
              <a:t>graphein</a:t>
            </a:r>
            <a:r>
              <a:rPr lang="en-US" sz="2600" dirty="0" smtClean="0"/>
              <a:t>-G. to write)-writing proper letters and correct spelling</a:t>
            </a:r>
          </a:p>
          <a:p>
            <a:r>
              <a:rPr lang="en-US" sz="2600" dirty="0" smtClean="0"/>
              <a:t>Orthodontist (</a:t>
            </a:r>
            <a:r>
              <a:rPr lang="en-US" sz="2600" u="sng" dirty="0" err="1" smtClean="0"/>
              <a:t>odontos</a:t>
            </a:r>
            <a:r>
              <a:rPr lang="en-US" sz="2600" dirty="0" smtClean="0"/>
              <a:t> G.-tooth)-one who straightens crooked teeth</a:t>
            </a:r>
          </a:p>
          <a:p>
            <a:r>
              <a:rPr lang="en-US" sz="2600" dirty="0" smtClean="0"/>
              <a:t>Orthopedist (</a:t>
            </a:r>
            <a:r>
              <a:rPr lang="en-US" sz="2600" u="sng" dirty="0" err="1" smtClean="0"/>
              <a:t>paidion</a:t>
            </a:r>
            <a:r>
              <a:rPr lang="en-US" sz="2600" dirty="0" smtClean="0"/>
              <a:t> G.-child)-one who corrects skeletal problems and related muscular problems in children (or adults)</a:t>
            </a:r>
          </a:p>
          <a:p>
            <a:r>
              <a:rPr lang="en-US" sz="2600" dirty="0" smtClean="0"/>
              <a:t>Orthotics-device for correcting or supporting foot abnormalities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DOKEIN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[KAH </a:t>
            </a:r>
            <a:r>
              <a:rPr lang="en-US" dirty="0" err="1" smtClean="0"/>
              <a:t>nis</a:t>
            </a:r>
            <a:r>
              <a:rPr lang="en-US" dirty="0" smtClean="0"/>
              <a:t>] 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Canine- n. a dog; adj. dog-like</a:t>
            </a:r>
          </a:p>
          <a:p>
            <a:r>
              <a:rPr lang="en-US" dirty="0" err="1" smtClean="0"/>
              <a:t>Caninity</a:t>
            </a:r>
            <a:r>
              <a:rPr lang="en-US" dirty="0" smtClean="0"/>
              <a:t>-canine quality or trait; dog-like nature</a:t>
            </a:r>
          </a:p>
          <a:p>
            <a:r>
              <a:rPr lang="en-US" dirty="0" smtClean="0"/>
              <a:t>Canine teeth-extra long, pointed teeth used for tearing</a:t>
            </a:r>
          </a:p>
          <a:p>
            <a:r>
              <a:rPr lang="en-US" i="1" dirty="0" err="1" smtClean="0"/>
              <a:t>Canidae</a:t>
            </a:r>
            <a:r>
              <a:rPr lang="en-US" dirty="0" smtClean="0"/>
              <a:t>- the family of dog-like carnivorous mammals including dogs, wolves, jackals, foxes, coyotes and hyenas.  </a:t>
            </a:r>
          </a:p>
          <a:p>
            <a:r>
              <a:rPr lang="en-US" dirty="0" err="1" smtClean="0"/>
              <a:t>Canis</a:t>
            </a:r>
            <a:r>
              <a:rPr lang="en-US" dirty="0" smtClean="0"/>
              <a:t> Major-’Great Dog,” a constellation in the shape of a dog.</a:t>
            </a:r>
          </a:p>
          <a:p>
            <a:r>
              <a:rPr lang="en-US" dirty="0" err="1" smtClean="0"/>
              <a:t>Canicula</a:t>
            </a:r>
            <a:r>
              <a:rPr lang="en-US" dirty="0" smtClean="0"/>
              <a:t>- Sirius, the “Dog Star,” the brightest star in the constellation </a:t>
            </a:r>
            <a:r>
              <a:rPr lang="en-US" dirty="0" err="1" smtClean="0"/>
              <a:t>Canis</a:t>
            </a:r>
            <a:r>
              <a:rPr lang="en-US" dirty="0" smtClean="0"/>
              <a:t> Major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[GREKS, GRE </a:t>
            </a:r>
            <a:r>
              <a:rPr lang="en-US" sz="3600" dirty="0" err="1" smtClean="0"/>
              <a:t>gis</a:t>
            </a:r>
            <a:r>
              <a:rPr lang="en-US" sz="3600" dirty="0" smtClean="0"/>
              <a:t>] </a:t>
            </a:r>
            <a:br>
              <a:rPr lang="en-US" sz="3600" dirty="0" smtClean="0"/>
            </a:br>
            <a:r>
              <a:rPr lang="en-US" sz="3600" dirty="0" smtClean="0"/>
              <a:t>flock, herd, drove, group, troop, company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Gregarious-living in herds, flocks, or social groups; fond of company, socially outgoing and friendly</a:t>
            </a:r>
          </a:p>
          <a:p>
            <a:r>
              <a:rPr lang="en-US" dirty="0" smtClean="0"/>
              <a:t>Egregious (</a:t>
            </a:r>
            <a:r>
              <a:rPr lang="en-US" u="sng" dirty="0" err="1" smtClean="0"/>
              <a:t>e</a:t>
            </a:r>
            <a:r>
              <a:rPr lang="en-US" dirty="0" err="1" smtClean="0"/>
              <a:t>,</a:t>
            </a:r>
            <a:r>
              <a:rPr lang="en-US" u="sng" dirty="0" err="1" smtClean="0"/>
              <a:t>ex</a:t>
            </a:r>
            <a:r>
              <a:rPr lang="en-US" dirty="0" smtClean="0"/>
              <a:t> L.-out, away)-out of the herd; outstandingly bad</a:t>
            </a:r>
          </a:p>
          <a:p>
            <a:r>
              <a:rPr lang="en-US" dirty="0" smtClean="0"/>
              <a:t>Congregate (</a:t>
            </a:r>
            <a:r>
              <a:rPr lang="en-US" u="sng" dirty="0" smtClean="0"/>
              <a:t>cum</a:t>
            </a:r>
            <a:r>
              <a:rPr lang="en-US" dirty="0" smtClean="0"/>
              <a:t> L.-together)-gather together as a group</a:t>
            </a:r>
          </a:p>
          <a:p>
            <a:r>
              <a:rPr lang="en-US" dirty="0" smtClean="0"/>
              <a:t>Congregation- a flock of churchgoers gathered together for worship with a cleric as shepherd</a:t>
            </a:r>
          </a:p>
          <a:p>
            <a:r>
              <a:rPr lang="en-US" dirty="0" smtClean="0"/>
              <a:t>Segregate (</a:t>
            </a:r>
            <a:r>
              <a:rPr lang="en-US" u="sng" dirty="0" smtClean="0"/>
              <a:t>se</a:t>
            </a:r>
            <a:r>
              <a:rPr lang="en-US" dirty="0" smtClean="0"/>
              <a:t> L.-apart)-to separate from the group</a:t>
            </a:r>
          </a:p>
          <a:p>
            <a:r>
              <a:rPr lang="en-US" dirty="0" smtClean="0"/>
              <a:t>Aggregate (</a:t>
            </a:r>
            <a:r>
              <a:rPr lang="en-US" u="sng" dirty="0" smtClean="0"/>
              <a:t>ad</a:t>
            </a:r>
            <a:r>
              <a:rPr lang="en-US" dirty="0" smtClean="0"/>
              <a:t> L.-to) to gather together in a lump or sum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[DOH </a:t>
            </a:r>
            <a:r>
              <a:rPr lang="en-US" sz="3600" dirty="0" err="1" smtClean="0"/>
              <a:t>kayn</a:t>
            </a:r>
            <a:r>
              <a:rPr lang="en-US" sz="3600" dirty="0" smtClean="0"/>
              <a:t>] think, have an opinion, suppose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Doxology (</a:t>
            </a:r>
            <a:r>
              <a:rPr lang="en-US" sz="2600" u="sng" dirty="0" smtClean="0"/>
              <a:t>logos</a:t>
            </a:r>
            <a:r>
              <a:rPr lang="en-US" sz="2600" dirty="0" smtClean="0"/>
              <a:t> G.-word, study)-a hymn containing words praising God</a:t>
            </a:r>
          </a:p>
          <a:p>
            <a:r>
              <a:rPr lang="en-US" sz="2600" dirty="0" smtClean="0"/>
              <a:t>Orthodoxy (</a:t>
            </a:r>
            <a:r>
              <a:rPr lang="en-US" sz="2600" u="sng" dirty="0" err="1" smtClean="0"/>
              <a:t>orthos</a:t>
            </a:r>
            <a:r>
              <a:rPr lang="en-US" sz="2600" dirty="0" smtClean="0"/>
              <a:t> G.-straight, correct)-customary or conventional ideas; approved teaching</a:t>
            </a:r>
          </a:p>
          <a:p>
            <a:r>
              <a:rPr lang="en-US" sz="2600" dirty="0" smtClean="0"/>
              <a:t>Heterodoxy (</a:t>
            </a:r>
            <a:r>
              <a:rPr lang="en-US" sz="2600" u="sng" dirty="0" err="1" smtClean="0"/>
              <a:t>heteros</a:t>
            </a:r>
            <a:r>
              <a:rPr lang="en-US" sz="2600" dirty="0" smtClean="0"/>
              <a:t> G.-other)-not in accordance with accepted opinions</a:t>
            </a:r>
          </a:p>
          <a:p>
            <a:r>
              <a:rPr lang="en-US" sz="2600" dirty="0" smtClean="0"/>
              <a:t>Paradox (</a:t>
            </a:r>
            <a:r>
              <a:rPr lang="en-US" sz="2600" u="sng" dirty="0" err="1" smtClean="0"/>
              <a:t>para</a:t>
            </a:r>
            <a:r>
              <a:rPr lang="en-US" sz="2600" dirty="0" smtClean="0"/>
              <a:t> G.-beside)-seemingly contradictory or absurd statement that contains a possible truth</a:t>
            </a:r>
          </a:p>
          <a:p>
            <a:r>
              <a:rPr lang="en-US" sz="2600" dirty="0" smtClean="0"/>
              <a:t>Dogma-authoritative system of principles or tenets; as of </a:t>
            </a:r>
            <a:r>
              <a:rPr lang="en-US" sz="2600" smtClean="0"/>
              <a:t>a church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[OHM </a:t>
            </a:r>
            <a:r>
              <a:rPr lang="en-US" dirty="0" err="1" smtClean="0"/>
              <a:t>nis</a:t>
            </a:r>
            <a:r>
              <a:rPr lang="en-US" dirty="0" smtClean="0"/>
              <a:t>] each, every,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Omnipotence (</a:t>
            </a:r>
            <a:r>
              <a:rPr lang="en-US" u="sng" dirty="0" err="1" smtClean="0"/>
              <a:t>potens</a:t>
            </a:r>
            <a:r>
              <a:rPr lang="en-US" dirty="0" smtClean="0"/>
              <a:t> L.-powerful, able)- all power</a:t>
            </a:r>
          </a:p>
          <a:p>
            <a:r>
              <a:rPr lang="en-US" dirty="0" smtClean="0"/>
              <a:t>Omnipotent-all powerful</a:t>
            </a:r>
          </a:p>
          <a:p>
            <a:r>
              <a:rPr lang="en-US" dirty="0" smtClean="0"/>
              <a:t>Omnipresent (</a:t>
            </a:r>
            <a:r>
              <a:rPr lang="en-US" u="sng" dirty="0" err="1" smtClean="0"/>
              <a:t>praesens</a:t>
            </a:r>
            <a:r>
              <a:rPr lang="en-US" dirty="0" smtClean="0"/>
              <a:t> L.-present)-present everywhere</a:t>
            </a:r>
          </a:p>
          <a:p>
            <a:r>
              <a:rPr lang="en-US" dirty="0" smtClean="0"/>
              <a:t>Omniscience (</a:t>
            </a:r>
            <a:r>
              <a:rPr lang="en-US" u="sng" dirty="0" err="1" smtClean="0"/>
              <a:t>scire</a:t>
            </a:r>
            <a:r>
              <a:rPr lang="en-US" dirty="0" smtClean="0"/>
              <a:t> L. to know)-knowledge of all</a:t>
            </a:r>
          </a:p>
          <a:p>
            <a:r>
              <a:rPr lang="en-US" dirty="0" smtClean="0"/>
              <a:t>Omniscient-all knowing</a:t>
            </a:r>
          </a:p>
          <a:p>
            <a:r>
              <a:rPr lang="en-US" dirty="0" smtClean="0"/>
              <a:t>Omnivorous (</a:t>
            </a:r>
            <a:r>
              <a:rPr lang="en-US" u="sng" dirty="0" err="1" smtClean="0"/>
              <a:t>vorare</a:t>
            </a:r>
            <a:r>
              <a:rPr lang="en-US" dirty="0" smtClean="0"/>
              <a:t> L.-to eat greedily; swallow)-willing to eat anything and everything</a:t>
            </a:r>
          </a:p>
          <a:p>
            <a:r>
              <a:rPr lang="en-US" dirty="0" smtClean="0"/>
              <a:t>Omnibus-vehicle capable of carrying many passengers</a:t>
            </a:r>
          </a:p>
          <a:p>
            <a:r>
              <a:rPr lang="en-US" dirty="0" err="1" smtClean="0"/>
              <a:t>Omindirectional</a:t>
            </a:r>
            <a:r>
              <a:rPr lang="en-US" dirty="0" smtClean="0"/>
              <a:t>-(</a:t>
            </a:r>
            <a:r>
              <a:rPr lang="en-US" u="sng" dirty="0" err="1" smtClean="0"/>
              <a:t>dirigere</a:t>
            </a:r>
            <a:r>
              <a:rPr lang="en-US" dirty="0" smtClean="0"/>
              <a:t> L.-direct, guide)-capable of transmitting or receiving radio waves from all directions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AMPHI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[AHM pee, AHM fee]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Amphitheater (</a:t>
            </a:r>
            <a:r>
              <a:rPr lang="en-US" u="sng" dirty="0" err="1" smtClean="0"/>
              <a:t>theatron</a:t>
            </a:r>
            <a:r>
              <a:rPr lang="en-US" dirty="0" smtClean="0"/>
              <a:t> G.-place for seeing)-theater with audience on both sides of the central stage area</a:t>
            </a:r>
          </a:p>
          <a:p>
            <a:r>
              <a:rPr lang="en-US" dirty="0" smtClean="0"/>
              <a:t>Amphibian (</a:t>
            </a:r>
            <a:r>
              <a:rPr lang="en-US" u="sng" dirty="0" smtClean="0"/>
              <a:t>bios</a:t>
            </a:r>
            <a:r>
              <a:rPr lang="en-US" dirty="0" smtClean="0"/>
              <a:t> G.-life)-animal, including frogs, toads</a:t>
            </a:r>
            <a:r>
              <a:rPr lang="en-US" smtClean="0"/>
              <a:t>, newts</a:t>
            </a:r>
            <a:r>
              <a:rPr lang="en-US" dirty="0" smtClean="0"/>
              <a:t>, and salamanders, which can live and breathe both in water and on land</a:t>
            </a:r>
          </a:p>
          <a:p>
            <a:r>
              <a:rPr lang="en-US" dirty="0" smtClean="0"/>
              <a:t>Amphora (</a:t>
            </a:r>
            <a:r>
              <a:rPr lang="en-US" u="sng" dirty="0" err="1" smtClean="0"/>
              <a:t>pherein</a:t>
            </a:r>
            <a:r>
              <a:rPr lang="en-US" dirty="0" smtClean="0"/>
              <a:t> G.-to carry)-a large jar or jug with handles on both sides for carrying liquids</a:t>
            </a:r>
          </a:p>
          <a:p>
            <a:r>
              <a:rPr lang="en-US" dirty="0" err="1" smtClean="0"/>
              <a:t>Amphoric</a:t>
            </a:r>
            <a:r>
              <a:rPr lang="en-US" dirty="0" smtClean="0"/>
              <a:t> sound-a sound made by blowing across the mouth of a bottle or jug</a:t>
            </a:r>
          </a:p>
          <a:p>
            <a:r>
              <a:rPr lang="en-US" dirty="0" smtClean="0"/>
              <a:t>Amphigory (</a:t>
            </a:r>
            <a:r>
              <a:rPr lang="en-US" u="sng" dirty="0" err="1" smtClean="0"/>
              <a:t>guros</a:t>
            </a:r>
            <a:r>
              <a:rPr lang="en-US" dirty="0" smtClean="0"/>
              <a:t> G.-circle)-a story or rhyme with opposite statements resulting in nonsense.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[AHM bee] </a:t>
            </a:r>
            <a:br>
              <a:rPr lang="en-US" dirty="0" smtClean="0"/>
            </a:br>
            <a:r>
              <a:rPr lang="en-US" dirty="0" smtClean="0"/>
              <a:t>on both sides, around, surround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Ambidextrous (</a:t>
            </a:r>
            <a:r>
              <a:rPr lang="en-US" u="sng" dirty="0" err="1" smtClean="0"/>
              <a:t>dexter</a:t>
            </a:r>
            <a:r>
              <a:rPr lang="en-US" dirty="0" smtClean="0"/>
              <a:t> L.-right)-able to use both hands with equal skill (to have two right hands)</a:t>
            </a:r>
          </a:p>
          <a:p>
            <a:r>
              <a:rPr lang="en-US" dirty="0" smtClean="0"/>
              <a:t>Ambivalent (</a:t>
            </a:r>
            <a:r>
              <a:rPr lang="en-US" u="sng" dirty="0" err="1" smtClean="0"/>
              <a:t>valens</a:t>
            </a:r>
            <a:r>
              <a:rPr lang="en-US" dirty="0" smtClean="0"/>
              <a:t>, </a:t>
            </a:r>
            <a:r>
              <a:rPr lang="en-US" u="sng" dirty="0" err="1" smtClean="0"/>
              <a:t>valentis</a:t>
            </a:r>
            <a:r>
              <a:rPr lang="en-US" dirty="0" smtClean="0"/>
              <a:t> L.-strong, powerful)-to be attracted and repulsed at the same time; undecided</a:t>
            </a:r>
          </a:p>
          <a:p>
            <a:r>
              <a:rPr lang="en-US" dirty="0" smtClean="0"/>
              <a:t>Ambiguous (</a:t>
            </a:r>
            <a:r>
              <a:rPr lang="en-US" u="sng" dirty="0" err="1" smtClean="0"/>
              <a:t>agere</a:t>
            </a:r>
            <a:r>
              <a:rPr lang="en-US" dirty="0" smtClean="0"/>
              <a:t> L.-to drive)-doubtful or uncertain; a feeling of being driven in two or more directions</a:t>
            </a:r>
          </a:p>
          <a:p>
            <a:r>
              <a:rPr lang="en-US" dirty="0" smtClean="0"/>
              <a:t>Ambience (</a:t>
            </a:r>
            <a:r>
              <a:rPr lang="en-US" u="sng" dirty="0" smtClean="0"/>
              <a:t>ire</a:t>
            </a:r>
            <a:r>
              <a:rPr lang="en-US" dirty="0" smtClean="0"/>
              <a:t> L.-to go )-environment, surroundings, atmosphere</a:t>
            </a:r>
          </a:p>
          <a:p>
            <a:r>
              <a:rPr lang="en-US" dirty="0" err="1" smtClean="0"/>
              <a:t>Ambisinister</a:t>
            </a:r>
            <a:r>
              <a:rPr lang="en-US" dirty="0" smtClean="0"/>
              <a:t> (</a:t>
            </a:r>
            <a:r>
              <a:rPr lang="en-US" u="sng" dirty="0" smtClean="0"/>
              <a:t>sinister</a:t>
            </a:r>
            <a:r>
              <a:rPr lang="en-US" dirty="0" smtClean="0"/>
              <a:t> L.-left)-to have two left hands; clumsy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[EH </a:t>
            </a:r>
            <a:r>
              <a:rPr lang="en-US" dirty="0" err="1" smtClean="0"/>
              <a:t>oo</a:t>
            </a:r>
            <a:r>
              <a:rPr lang="en-US" dirty="0" smtClean="0"/>
              <a:t>] well, good, pleasant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Eulogy (</a:t>
            </a:r>
            <a:r>
              <a:rPr lang="en-US" u="sng" dirty="0" smtClean="0"/>
              <a:t>logos</a:t>
            </a:r>
            <a:r>
              <a:rPr lang="en-US" dirty="0" smtClean="0"/>
              <a:t> G.-word)-a speech or praise for a deceased person</a:t>
            </a:r>
          </a:p>
          <a:p>
            <a:r>
              <a:rPr lang="en-US" dirty="0" smtClean="0"/>
              <a:t>Euphony (</a:t>
            </a:r>
            <a:r>
              <a:rPr lang="en-US" u="sng" dirty="0" smtClean="0"/>
              <a:t>phone</a:t>
            </a:r>
            <a:r>
              <a:rPr lang="en-US" dirty="0" smtClean="0"/>
              <a:t> G.-sound)-pleasing sounds of a voice or music</a:t>
            </a:r>
          </a:p>
          <a:p>
            <a:r>
              <a:rPr lang="en-US" dirty="0" smtClean="0"/>
              <a:t>Euphoria (</a:t>
            </a:r>
            <a:r>
              <a:rPr lang="en-US" u="sng" dirty="0" err="1" smtClean="0"/>
              <a:t>pherein</a:t>
            </a:r>
            <a:r>
              <a:rPr lang="en-US" dirty="0" smtClean="0"/>
              <a:t> G.-to bear)-a feeling of well-being or elation</a:t>
            </a:r>
          </a:p>
          <a:p>
            <a:r>
              <a:rPr lang="en-US" dirty="0" smtClean="0"/>
              <a:t>Evangelist (</a:t>
            </a:r>
            <a:r>
              <a:rPr lang="en-US" u="sng" dirty="0" err="1" smtClean="0"/>
              <a:t>angelos</a:t>
            </a:r>
            <a:r>
              <a:rPr lang="en-US" dirty="0" smtClean="0"/>
              <a:t> G.-messenger)-one who brings good news</a:t>
            </a:r>
          </a:p>
          <a:p>
            <a:r>
              <a:rPr lang="en-US" dirty="0" smtClean="0"/>
              <a:t>Eugenics (</a:t>
            </a:r>
            <a:r>
              <a:rPr lang="en-US" u="sng" dirty="0" err="1" smtClean="0"/>
              <a:t>eugenes</a:t>
            </a:r>
            <a:r>
              <a:rPr lang="en-US" dirty="0" smtClean="0"/>
              <a:t> G.-wellborn)-relating to or fitted for the production of good offspring</a:t>
            </a:r>
          </a:p>
          <a:p>
            <a:r>
              <a:rPr lang="en-US" dirty="0" smtClean="0"/>
              <a:t>Euphemism (</a:t>
            </a:r>
            <a:r>
              <a:rPr lang="en-US" u="sng" dirty="0" err="1" smtClean="0"/>
              <a:t>pheme</a:t>
            </a:r>
            <a:r>
              <a:rPr lang="en-US" dirty="0" smtClean="0"/>
              <a:t> G.-speech)-substitution of a mild or indirect word for one which is thought to be offensive or blunt.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[MAH </a:t>
            </a:r>
            <a:r>
              <a:rPr lang="en-US" dirty="0" err="1" smtClean="0"/>
              <a:t>loos</a:t>
            </a:r>
            <a:r>
              <a:rPr lang="en-US" dirty="0" smtClean="0"/>
              <a:t>] bad, ugly, evil, 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Malady (</a:t>
            </a:r>
            <a:r>
              <a:rPr lang="en-US" sz="3400" u="sng" dirty="0" err="1" smtClean="0"/>
              <a:t>malade</a:t>
            </a:r>
            <a:r>
              <a:rPr lang="en-US" sz="3400" dirty="0" smtClean="0"/>
              <a:t> F.-sick)-illness, any undesirable condition</a:t>
            </a:r>
          </a:p>
          <a:p>
            <a:r>
              <a:rPr lang="en-US" sz="3400" dirty="0" smtClean="0"/>
              <a:t>Maledictions (</a:t>
            </a:r>
            <a:r>
              <a:rPr lang="en-US" sz="3400" u="sng" dirty="0" err="1" smtClean="0"/>
              <a:t>dicere</a:t>
            </a:r>
            <a:r>
              <a:rPr lang="en-US" sz="3400" dirty="0" smtClean="0"/>
              <a:t> L. –to speak)-words spoken badly of someone</a:t>
            </a:r>
          </a:p>
          <a:p>
            <a:r>
              <a:rPr lang="en-US" sz="3400" dirty="0" smtClean="0"/>
              <a:t>Malefactor (</a:t>
            </a:r>
            <a:r>
              <a:rPr lang="en-US" sz="3400" u="sng" dirty="0" err="1" smtClean="0"/>
              <a:t>facere</a:t>
            </a:r>
            <a:r>
              <a:rPr lang="en-US" sz="3400" dirty="0" smtClean="0"/>
              <a:t> L.-to do, make) –to do evil or wrong</a:t>
            </a:r>
          </a:p>
          <a:p>
            <a:r>
              <a:rPr lang="en-US" sz="3400" dirty="0" smtClean="0"/>
              <a:t>Dismal (</a:t>
            </a:r>
            <a:r>
              <a:rPr lang="en-US" sz="3400" u="sng" dirty="0" smtClean="0"/>
              <a:t>dies</a:t>
            </a:r>
            <a:r>
              <a:rPr lang="en-US" sz="3400" dirty="0" smtClean="0"/>
              <a:t> L.-day)-evil or unlucky; dreary, causing gloom</a:t>
            </a:r>
          </a:p>
          <a:p>
            <a:r>
              <a:rPr lang="en-US" sz="3400" dirty="0" smtClean="0"/>
              <a:t>Malaria (</a:t>
            </a:r>
            <a:r>
              <a:rPr lang="en-US" sz="3400" u="sng" dirty="0" err="1" smtClean="0"/>
              <a:t>aer</a:t>
            </a:r>
            <a:r>
              <a:rPr lang="en-US" sz="3400" dirty="0" smtClean="0"/>
              <a:t> L.-air)-bad air; a disease carried by some mosquitoes</a:t>
            </a:r>
          </a:p>
          <a:p>
            <a:r>
              <a:rPr lang="en-US" sz="3400" dirty="0" smtClean="0"/>
              <a:t>Malevolent (</a:t>
            </a:r>
            <a:r>
              <a:rPr lang="en-US" sz="3400" u="sng" dirty="0" err="1" smtClean="0"/>
              <a:t>velle</a:t>
            </a:r>
            <a:r>
              <a:rPr lang="en-US" sz="3400" dirty="0" smtClean="0"/>
              <a:t> L.-to wish)-having evil wishes or intentions</a:t>
            </a:r>
          </a:p>
          <a:p>
            <a:r>
              <a:rPr lang="en-US" sz="3400" dirty="0" smtClean="0"/>
              <a:t>Malice- desire to cause pain, injury, or distress to another</a:t>
            </a:r>
          </a:p>
          <a:p>
            <a:r>
              <a:rPr lang="en-US" sz="3400" dirty="0" smtClean="0"/>
              <a:t>Malign-to utter injuriously misleading or false reports; to speak evil of </a:t>
            </a:r>
          </a:p>
          <a:p>
            <a:r>
              <a:rPr lang="en-US" sz="3400" dirty="0" smtClean="0"/>
              <a:t>Malapropism-use of an inappropriate word in place of a correct 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E-/EX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[AY, EKS] out of; beyond; from; 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Exit (</a:t>
            </a:r>
            <a:r>
              <a:rPr lang="en-US" u="sng" dirty="0" smtClean="0"/>
              <a:t>ire</a:t>
            </a:r>
            <a:r>
              <a:rPr lang="en-US" dirty="0" smtClean="0"/>
              <a:t> L.-to go)-to go out; the door through which you leave</a:t>
            </a:r>
          </a:p>
          <a:p>
            <a:r>
              <a:rPr lang="en-US" dirty="0" smtClean="0"/>
              <a:t>Exclude (</a:t>
            </a:r>
            <a:r>
              <a:rPr lang="en-US" u="sng" dirty="0" err="1" smtClean="0"/>
              <a:t>claudere</a:t>
            </a:r>
            <a:r>
              <a:rPr lang="en-US" dirty="0" smtClean="0"/>
              <a:t> L.-to shut)-to shut out of a group</a:t>
            </a:r>
          </a:p>
          <a:p>
            <a:r>
              <a:rPr lang="en-US" dirty="0" smtClean="0"/>
              <a:t>Evidence (</a:t>
            </a:r>
            <a:r>
              <a:rPr lang="en-US" u="sng" dirty="0" err="1" smtClean="0"/>
              <a:t>videre</a:t>
            </a:r>
            <a:r>
              <a:rPr lang="en-US" dirty="0" smtClean="0"/>
              <a:t> L.-to see)-out of what can be seen</a:t>
            </a:r>
          </a:p>
          <a:p>
            <a:r>
              <a:rPr lang="en-US" dirty="0" smtClean="0"/>
              <a:t>Elaborate (</a:t>
            </a:r>
            <a:r>
              <a:rPr lang="en-US" u="sng" dirty="0" err="1" smtClean="0"/>
              <a:t>laborare</a:t>
            </a:r>
            <a:r>
              <a:rPr lang="en-US" dirty="0" smtClean="0"/>
              <a:t> L.-to work)-to work out in great detail</a:t>
            </a:r>
          </a:p>
          <a:p>
            <a:r>
              <a:rPr lang="en-US" dirty="0" smtClean="0"/>
              <a:t>Effort (</a:t>
            </a:r>
            <a:r>
              <a:rPr lang="en-US" u="sng" dirty="0" err="1" smtClean="0"/>
              <a:t>fortis</a:t>
            </a:r>
            <a:r>
              <a:rPr lang="en-US" dirty="0" smtClean="0"/>
              <a:t> L.-strong)-strenuous physical or </a:t>
            </a:r>
            <a:r>
              <a:rPr lang="en-US" smtClean="0"/>
              <a:t>mental exertion</a:t>
            </a:r>
            <a:endParaRPr lang="en-US" dirty="0" smtClean="0"/>
          </a:p>
          <a:p>
            <a:r>
              <a:rPr lang="en-US" dirty="0" smtClean="0"/>
              <a:t>Elect (</a:t>
            </a:r>
            <a:r>
              <a:rPr lang="en-US" u="sng" dirty="0" err="1" smtClean="0"/>
              <a:t>legere</a:t>
            </a:r>
            <a:r>
              <a:rPr lang="en-US" dirty="0" smtClean="0"/>
              <a:t> L.-to choose)-to pick out; vote for</a:t>
            </a:r>
          </a:p>
          <a:p>
            <a:r>
              <a:rPr lang="en-US" dirty="0" smtClean="0"/>
              <a:t>Educate (</a:t>
            </a:r>
            <a:r>
              <a:rPr lang="en-US" u="sng" dirty="0" err="1" smtClean="0"/>
              <a:t>ducere</a:t>
            </a:r>
            <a:r>
              <a:rPr lang="en-US" dirty="0" smtClean="0"/>
              <a:t> L.-to lead)-to lead out of ignorance</a:t>
            </a:r>
          </a:p>
          <a:p>
            <a:r>
              <a:rPr lang="en-US" dirty="0" smtClean="0"/>
              <a:t>Excel (</a:t>
            </a:r>
            <a:r>
              <a:rPr lang="en-US" u="sng" dirty="0" err="1" smtClean="0"/>
              <a:t>excellere</a:t>
            </a:r>
            <a:r>
              <a:rPr lang="en-US" dirty="0" smtClean="0"/>
              <a:t> L.-to rise or project)-to rise above expectations</a:t>
            </a:r>
          </a:p>
          <a:p>
            <a:r>
              <a:rPr lang="en-US" dirty="0" smtClean="0"/>
              <a:t>Except (</a:t>
            </a:r>
            <a:r>
              <a:rPr lang="en-US" u="sng" dirty="0" err="1" smtClean="0"/>
              <a:t>capere</a:t>
            </a:r>
            <a:r>
              <a:rPr lang="en-US" dirty="0" smtClean="0"/>
              <a:t> L.-to take)-taken away from a general rule</a:t>
            </a:r>
          </a:p>
          <a:p>
            <a:r>
              <a:rPr lang="en-US" dirty="0" smtClean="0"/>
              <a:t>Erase (</a:t>
            </a:r>
            <a:r>
              <a:rPr lang="en-US" u="sng" dirty="0" err="1" smtClean="0"/>
              <a:t>radere</a:t>
            </a:r>
            <a:r>
              <a:rPr lang="en-US" dirty="0" smtClean="0"/>
              <a:t> L.-to scrape)-to rub out or obliterate</a:t>
            </a:r>
          </a:p>
          <a:p>
            <a:r>
              <a:rPr lang="en-US" dirty="0" smtClean="0"/>
              <a:t>Eruption (</a:t>
            </a:r>
            <a:r>
              <a:rPr lang="en-US" u="sng" dirty="0" err="1" smtClean="0"/>
              <a:t>rumpere</a:t>
            </a:r>
            <a:r>
              <a:rPr lang="en-US" dirty="0" smtClean="0"/>
              <a:t> L.-to break)-to break out or burst open</a:t>
            </a:r>
          </a:p>
          <a:p>
            <a:r>
              <a:rPr lang="en-US" dirty="0" smtClean="0"/>
              <a:t>Evacuate (</a:t>
            </a:r>
            <a:r>
              <a:rPr lang="en-US" u="sng" dirty="0" err="1" smtClean="0"/>
              <a:t>vacuare</a:t>
            </a:r>
            <a:r>
              <a:rPr lang="en-US" dirty="0" smtClean="0"/>
              <a:t> L.- to make empty)-to empty out ; to withdraw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[AHR </a:t>
            </a:r>
            <a:r>
              <a:rPr lang="en-US" dirty="0" err="1" smtClean="0"/>
              <a:t>koss</a:t>
            </a:r>
            <a:r>
              <a:rPr lang="en-US" dirty="0" smtClean="0"/>
              <a:t>] chief, principal, </a:t>
            </a:r>
            <a:r>
              <a:rPr lang="en-US" dirty="0" err="1" smtClean="0"/>
              <a:t>primative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Archaeology (</a:t>
            </a:r>
            <a:r>
              <a:rPr lang="en-US" sz="3400" u="sng" dirty="0" smtClean="0"/>
              <a:t>logos</a:t>
            </a:r>
            <a:r>
              <a:rPr lang="en-US" sz="3400" dirty="0" smtClean="0"/>
              <a:t> G.-study)-study of the beginnings of man</a:t>
            </a:r>
          </a:p>
          <a:p>
            <a:r>
              <a:rPr lang="en-US" sz="3400" dirty="0" smtClean="0"/>
              <a:t>Archaic-very old; from the earliest times</a:t>
            </a:r>
          </a:p>
          <a:p>
            <a:r>
              <a:rPr lang="en-US" sz="3400" dirty="0" smtClean="0"/>
              <a:t>Archbishop (</a:t>
            </a:r>
            <a:r>
              <a:rPr lang="en-US" sz="3400" u="sng" dirty="0" err="1" smtClean="0"/>
              <a:t>episkopos</a:t>
            </a:r>
            <a:r>
              <a:rPr lang="en-US" sz="3400" dirty="0" smtClean="0"/>
              <a:t> G.-overseer)-leader of bishops</a:t>
            </a:r>
          </a:p>
          <a:p>
            <a:r>
              <a:rPr lang="en-US" sz="3400" dirty="0" smtClean="0"/>
              <a:t>Archduke (</a:t>
            </a:r>
            <a:r>
              <a:rPr lang="en-US" sz="3400" u="sng" dirty="0" smtClean="0"/>
              <a:t>dux</a:t>
            </a:r>
            <a:r>
              <a:rPr lang="en-US" sz="3400" dirty="0" smtClean="0"/>
              <a:t> L.-leader)-first in rank among other dukes</a:t>
            </a:r>
          </a:p>
          <a:p>
            <a:r>
              <a:rPr lang="en-US" sz="3400" dirty="0" smtClean="0"/>
              <a:t>Architect (</a:t>
            </a:r>
            <a:r>
              <a:rPr lang="en-US" sz="3400" u="sng" dirty="0" err="1" smtClean="0"/>
              <a:t>techton</a:t>
            </a:r>
            <a:r>
              <a:rPr lang="en-US" sz="3400" dirty="0" smtClean="0"/>
              <a:t> G.-craftsman)-one who designs new buildings</a:t>
            </a:r>
          </a:p>
          <a:p>
            <a:r>
              <a:rPr lang="en-US" sz="3400" dirty="0" smtClean="0"/>
              <a:t>Hierarchy (</a:t>
            </a:r>
            <a:r>
              <a:rPr lang="en-US" sz="3400" u="sng" dirty="0" err="1" smtClean="0"/>
              <a:t>heiros</a:t>
            </a:r>
            <a:r>
              <a:rPr lang="en-US" sz="3400" dirty="0" smtClean="0"/>
              <a:t> G.-holy, sacred)-any system of persons ranked one above the other</a:t>
            </a:r>
          </a:p>
          <a:p>
            <a:r>
              <a:rPr lang="en-US" sz="3400" dirty="0" smtClean="0"/>
              <a:t>Monarchy (</a:t>
            </a:r>
            <a:r>
              <a:rPr lang="en-US" sz="3400" u="sng" dirty="0" err="1" smtClean="0"/>
              <a:t>monos</a:t>
            </a:r>
            <a:r>
              <a:rPr lang="en-US" sz="3400" dirty="0" smtClean="0"/>
              <a:t> G.-alone)-rule by one person</a:t>
            </a:r>
          </a:p>
          <a:p>
            <a:r>
              <a:rPr lang="en-US" sz="3400" dirty="0" smtClean="0"/>
              <a:t>Oligarchy (</a:t>
            </a:r>
            <a:r>
              <a:rPr lang="en-US" sz="3400" u="sng" dirty="0" err="1" smtClean="0"/>
              <a:t>oligos</a:t>
            </a:r>
            <a:r>
              <a:rPr lang="en-US" sz="3400" dirty="0" smtClean="0"/>
              <a:t> G.-few)-rule by a few persons</a:t>
            </a:r>
          </a:p>
          <a:p>
            <a:r>
              <a:rPr lang="en-US" sz="3400" dirty="0" smtClean="0"/>
              <a:t>Patriarch (</a:t>
            </a:r>
            <a:r>
              <a:rPr lang="en-US" sz="3400" u="sng" dirty="0" err="1" smtClean="0"/>
              <a:t>pater</a:t>
            </a:r>
            <a:r>
              <a:rPr lang="en-US" sz="3400" dirty="0" smtClean="0"/>
              <a:t> L.-father)-founding father of a family or country; ruling father figure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[AHR </a:t>
            </a:r>
            <a:r>
              <a:rPr lang="en-US" dirty="0" err="1" smtClean="0"/>
              <a:t>koos</a:t>
            </a:r>
            <a:r>
              <a:rPr lang="en-US" dirty="0" smtClean="0"/>
              <a:t>] bow,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Arc-part of a circle</a:t>
            </a:r>
          </a:p>
          <a:p>
            <a:r>
              <a:rPr lang="en-US" dirty="0" smtClean="0"/>
              <a:t>Arch-curved structure built to support weight over an opening</a:t>
            </a:r>
          </a:p>
          <a:p>
            <a:r>
              <a:rPr lang="en-US" dirty="0" smtClean="0"/>
              <a:t>Arcade-a row of arches supported by pillars</a:t>
            </a:r>
          </a:p>
          <a:p>
            <a:r>
              <a:rPr lang="en-US" dirty="0" smtClean="0"/>
              <a:t>Archer-one who shoots arrows with a bow; the constellation Sagittarius</a:t>
            </a:r>
          </a:p>
          <a:p>
            <a:r>
              <a:rPr lang="en-US" dirty="0" smtClean="0"/>
              <a:t>Archery-the sport of shooting arrows from a bow</a:t>
            </a:r>
          </a:p>
          <a:p>
            <a:r>
              <a:rPr lang="en-US" dirty="0" smtClean="0"/>
              <a:t>Archway-an entrance or passage under an arch</a:t>
            </a:r>
          </a:p>
          <a:p>
            <a:r>
              <a:rPr lang="en-US" dirty="0" smtClean="0"/>
              <a:t>Overarching-spanning as with an arch; over everything below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[KEER </a:t>
            </a:r>
            <a:r>
              <a:rPr lang="en-US" dirty="0" err="1" smtClean="0"/>
              <a:t>coom</a:t>
            </a:r>
            <a:r>
              <a:rPr lang="en-US" dirty="0" smtClean="0"/>
              <a:t>] around,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Circle-a perfectly round plane figure</a:t>
            </a:r>
          </a:p>
          <a:p>
            <a:r>
              <a:rPr lang="en-US" sz="3400" dirty="0" smtClean="0"/>
              <a:t>Circumference (</a:t>
            </a:r>
            <a:r>
              <a:rPr lang="en-US" sz="3400" u="sng" dirty="0" err="1" smtClean="0"/>
              <a:t>ferre</a:t>
            </a:r>
            <a:r>
              <a:rPr lang="en-US" sz="3400" dirty="0" smtClean="0"/>
              <a:t> L.-to bear)-the line that forms a circle</a:t>
            </a:r>
          </a:p>
          <a:p>
            <a:r>
              <a:rPr lang="en-US" sz="3400" dirty="0" smtClean="0"/>
              <a:t>Circus-a round arena surrounded by seating for performances by trained animals, acrobats, clowns, etc.</a:t>
            </a:r>
          </a:p>
          <a:p>
            <a:r>
              <a:rPr lang="en-US" sz="3400" dirty="0" smtClean="0"/>
              <a:t>Circa-around or about, used with dates which are not exact</a:t>
            </a:r>
          </a:p>
          <a:p>
            <a:r>
              <a:rPr lang="en-US" sz="3400" dirty="0" smtClean="0"/>
              <a:t>Circuit (</a:t>
            </a:r>
            <a:r>
              <a:rPr lang="en-US" sz="3400" u="sng" dirty="0" smtClean="0"/>
              <a:t>ire</a:t>
            </a:r>
            <a:r>
              <a:rPr lang="en-US" sz="3400" dirty="0" smtClean="0"/>
              <a:t> L.-to go)-to go or travel around; a circular journey</a:t>
            </a:r>
          </a:p>
          <a:p>
            <a:r>
              <a:rPr lang="en-US" sz="3400" dirty="0" smtClean="0"/>
              <a:t>Circulation-movement in a circular motion or course</a:t>
            </a:r>
          </a:p>
          <a:p>
            <a:r>
              <a:rPr lang="en-US" sz="3400" dirty="0" smtClean="0"/>
              <a:t>Circumscribe (</a:t>
            </a:r>
            <a:r>
              <a:rPr lang="en-US" sz="3400" u="sng" dirty="0" err="1" smtClean="0"/>
              <a:t>scribere</a:t>
            </a:r>
            <a:r>
              <a:rPr lang="en-US" sz="3400" dirty="0" smtClean="0"/>
              <a:t> L.-write)-to draw a boundary line around</a:t>
            </a:r>
          </a:p>
          <a:p>
            <a:r>
              <a:rPr lang="en-US" sz="3400" dirty="0" smtClean="0"/>
              <a:t>Circumstance (</a:t>
            </a:r>
            <a:r>
              <a:rPr lang="en-US" sz="3400" u="sng" dirty="0" smtClean="0"/>
              <a:t>stare</a:t>
            </a:r>
            <a:r>
              <a:rPr lang="en-US" sz="3400" dirty="0" smtClean="0"/>
              <a:t> L.-to stand)-that which stands around or surrounds; conditions existing at a certain time</a:t>
            </a:r>
          </a:p>
          <a:p>
            <a:r>
              <a:rPr lang="en-US" sz="3400" dirty="0" smtClean="0"/>
              <a:t>Circumspect (</a:t>
            </a:r>
            <a:r>
              <a:rPr lang="en-US" sz="3400" u="sng" dirty="0" err="1" smtClean="0"/>
              <a:t>spectare</a:t>
            </a:r>
            <a:r>
              <a:rPr lang="en-US" sz="3400" dirty="0" smtClean="0"/>
              <a:t> L.-look carefully; watch)-look all around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KYKLOS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[FAY les, FAY </a:t>
            </a:r>
            <a:r>
              <a:rPr lang="en-US" dirty="0" err="1" smtClean="0"/>
              <a:t>lis</a:t>
            </a:r>
            <a:r>
              <a:rPr lang="en-US" dirty="0" smtClean="0"/>
              <a:t>]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Feline-n. a cat; adj. cat-like</a:t>
            </a:r>
          </a:p>
          <a:p>
            <a:r>
              <a:rPr lang="en-US" dirty="0" smtClean="0"/>
              <a:t>Felinity-cat-like disposition</a:t>
            </a:r>
          </a:p>
          <a:p>
            <a:r>
              <a:rPr lang="en-US" dirty="0" err="1" smtClean="0"/>
              <a:t>Felinophilia</a:t>
            </a:r>
            <a:r>
              <a:rPr lang="en-US" dirty="0" smtClean="0"/>
              <a:t> (</a:t>
            </a:r>
            <a:r>
              <a:rPr lang="en-US" u="sng" dirty="0" err="1" smtClean="0"/>
              <a:t>philia</a:t>
            </a:r>
            <a:r>
              <a:rPr lang="en-US" dirty="0" smtClean="0"/>
              <a:t> G. – love) love for  cats</a:t>
            </a:r>
          </a:p>
          <a:p>
            <a:r>
              <a:rPr lang="en-US" dirty="0" err="1" smtClean="0"/>
              <a:t>Felinophobia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phobos</a:t>
            </a:r>
            <a:r>
              <a:rPr lang="en-US" dirty="0" smtClean="0"/>
              <a:t> G.- fear) fear of cats</a:t>
            </a:r>
          </a:p>
          <a:p>
            <a:r>
              <a:rPr lang="en-US" i="1" dirty="0" err="1" smtClean="0"/>
              <a:t>Felidae</a:t>
            </a:r>
            <a:r>
              <a:rPr lang="en-US" i="1" dirty="0" smtClean="0"/>
              <a:t> </a:t>
            </a:r>
            <a:r>
              <a:rPr lang="en-US" dirty="0" smtClean="0"/>
              <a:t>– the whole cat tribe, large and small, including domestic cats, lions, tigers, leopards, cheetahs, lynxes, panthers, cougars, etc. 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[KOOK loss, KIK loss] ring, circle,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700" dirty="0" smtClean="0"/>
              <a:t>Cycle-any complete round or recurring series</a:t>
            </a:r>
          </a:p>
          <a:p>
            <a:r>
              <a:rPr lang="en-US" sz="3700" dirty="0" smtClean="0"/>
              <a:t>Bicycle (</a:t>
            </a:r>
            <a:r>
              <a:rPr lang="en-US" sz="3700" u="sng" dirty="0" smtClean="0"/>
              <a:t>bi</a:t>
            </a:r>
            <a:r>
              <a:rPr lang="en-US" sz="3700" dirty="0" smtClean="0"/>
              <a:t> G.-two)-rider propelled vehicle with two wheels</a:t>
            </a:r>
          </a:p>
          <a:p>
            <a:r>
              <a:rPr lang="en-US" sz="3700" dirty="0" smtClean="0"/>
              <a:t>Tricycle (</a:t>
            </a:r>
            <a:r>
              <a:rPr lang="en-US" sz="3700" u="sng" dirty="0" smtClean="0"/>
              <a:t>tri</a:t>
            </a:r>
            <a:r>
              <a:rPr lang="en-US" sz="3700" dirty="0" smtClean="0"/>
              <a:t> G.-three)-rider propelled vehicle with three wheels</a:t>
            </a:r>
          </a:p>
          <a:p>
            <a:r>
              <a:rPr lang="en-US" sz="3700" dirty="0" smtClean="0"/>
              <a:t>Motorcycle-two- or three-wheeled vehicle propelled by a motor</a:t>
            </a:r>
          </a:p>
          <a:p>
            <a:r>
              <a:rPr lang="en-US" sz="3700" dirty="0" smtClean="0"/>
              <a:t>cyclometer (</a:t>
            </a:r>
            <a:r>
              <a:rPr lang="en-US" sz="3700" u="sng" dirty="0" err="1" smtClean="0"/>
              <a:t>metron</a:t>
            </a:r>
            <a:r>
              <a:rPr lang="en-US" sz="3700" dirty="0" smtClean="0"/>
              <a:t> G.-measure)- an instrument for measuring arcs; device for recording the revolutions of a wheel</a:t>
            </a:r>
          </a:p>
          <a:p>
            <a:r>
              <a:rPr lang="en-US" sz="3700" dirty="0" smtClean="0"/>
              <a:t>Cyclone- storm characterized by circular wind motion; a tornado</a:t>
            </a:r>
          </a:p>
          <a:p>
            <a:r>
              <a:rPr lang="en-US" sz="3700" dirty="0" smtClean="0"/>
              <a:t>Encyclopedia (</a:t>
            </a:r>
            <a:r>
              <a:rPr lang="en-US" sz="3700" u="sng" dirty="0" err="1" smtClean="0"/>
              <a:t>paideia</a:t>
            </a:r>
            <a:r>
              <a:rPr lang="en-US" sz="3700" dirty="0" smtClean="0"/>
              <a:t> G.-child rearing, education)-a series of books of knowledge needed for a well-rounded education</a:t>
            </a:r>
          </a:p>
          <a:p>
            <a:r>
              <a:rPr lang="en-US" sz="3700" dirty="0" smtClean="0"/>
              <a:t>Cyclops (</a:t>
            </a:r>
            <a:r>
              <a:rPr lang="en-US" sz="3700" u="sng" dirty="0" smtClean="0"/>
              <a:t>ops</a:t>
            </a:r>
            <a:r>
              <a:rPr lang="en-US" sz="3700" dirty="0" smtClean="0"/>
              <a:t> G.-eye)-any of a group of giants in Greek mythology having a single round eye in the middle of the forehead.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[PEH </a:t>
            </a:r>
            <a:r>
              <a:rPr lang="en-US" dirty="0" err="1" smtClean="0"/>
              <a:t>ree</a:t>
            </a:r>
            <a:r>
              <a:rPr lang="en-US" dirty="0" smtClean="0"/>
              <a:t>]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700" dirty="0" smtClean="0"/>
              <a:t>Perimeter (</a:t>
            </a:r>
            <a:r>
              <a:rPr lang="en-US" sz="3700" u="sng" dirty="0" err="1" smtClean="0"/>
              <a:t>metron</a:t>
            </a:r>
            <a:r>
              <a:rPr lang="en-US" sz="3700" dirty="0" smtClean="0"/>
              <a:t> G.-measure)-distance around the outside of an area</a:t>
            </a:r>
          </a:p>
          <a:p>
            <a:r>
              <a:rPr lang="en-US" sz="3700" dirty="0" smtClean="0"/>
              <a:t>Periscope (</a:t>
            </a:r>
            <a:r>
              <a:rPr lang="en-US" sz="3700" u="sng" dirty="0" err="1" smtClean="0"/>
              <a:t>skopein</a:t>
            </a:r>
            <a:r>
              <a:rPr lang="en-US" sz="3700" dirty="0" smtClean="0"/>
              <a:t> G.-to look)-device for seeing around obstacles</a:t>
            </a:r>
          </a:p>
          <a:p>
            <a:r>
              <a:rPr lang="en-US" sz="3700" dirty="0" smtClean="0"/>
              <a:t>Perigee (</a:t>
            </a:r>
            <a:r>
              <a:rPr lang="en-US" sz="3700" u="sng" dirty="0" smtClean="0"/>
              <a:t>geo</a:t>
            </a:r>
            <a:r>
              <a:rPr lang="en-US" sz="3700" dirty="0" smtClean="0"/>
              <a:t> G.-earth)-that point in the moon’s orbit closest to the earth</a:t>
            </a:r>
          </a:p>
          <a:p>
            <a:r>
              <a:rPr lang="en-US" sz="3700" dirty="0" smtClean="0"/>
              <a:t>Perihelion (</a:t>
            </a:r>
            <a:r>
              <a:rPr lang="en-US" sz="3700" u="sng" dirty="0" err="1" smtClean="0"/>
              <a:t>helios</a:t>
            </a:r>
            <a:r>
              <a:rPr lang="en-US" sz="3700" dirty="0" smtClean="0"/>
              <a:t> G.-sun)-that point in the orbit of a planet, comet, or other heavenly body that is nearest to the sun</a:t>
            </a:r>
          </a:p>
          <a:p>
            <a:r>
              <a:rPr lang="en-US" sz="3700" dirty="0" smtClean="0"/>
              <a:t>Period (</a:t>
            </a:r>
            <a:r>
              <a:rPr lang="en-US" sz="3700" u="sng" dirty="0" err="1" smtClean="0"/>
              <a:t>odos</a:t>
            </a:r>
            <a:r>
              <a:rPr lang="en-US" sz="3700" dirty="0" smtClean="0"/>
              <a:t> G.-way, path)- completion of a cycle; dot at end of a sentence</a:t>
            </a:r>
          </a:p>
          <a:p>
            <a:r>
              <a:rPr lang="en-US" sz="3700" dirty="0" err="1" smtClean="0"/>
              <a:t>Peripathetic</a:t>
            </a:r>
            <a:r>
              <a:rPr lang="en-US" sz="3700" dirty="0" smtClean="0"/>
              <a:t> (</a:t>
            </a:r>
            <a:r>
              <a:rPr lang="en-US" sz="3700" u="sng" dirty="0" err="1" smtClean="0"/>
              <a:t>patein</a:t>
            </a:r>
            <a:r>
              <a:rPr lang="en-US" sz="3700" dirty="0" smtClean="0"/>
              <a:t> G.-to tread)-walking about; itinerant</a:t>
            </a:r>
          </a:p>
          <a:p>
            <a:r>
              <a:rPr lang="en-US" sz="3700" dirty="0" smtClean="0"/>
              <a:t>Peripheral (</a:t>
            </a:r>
            <a:r>
              <a:rPr lang="en-US" sz="3700" u="sng" dirty="0" err="1" smtClean="0"/>
              <a:t>pherein</a:t>
            </a:r>
            <a:r>
              <a:rPr lang="en-US" sz="3700" dirty="0" smtClean="0"/>
              <a:t> G.-to carry)-carry around the outside; extra</a:t>
            </a:r>
          </a:p>
          <a:p>
            <a:r>
              <a:rPr lang="en-US" sz="3700" dirty="0" err="1" smtClean="0"/>
              <a:t>Peristyle</a:t>
            </a:r>
            <a:r>
              <a:rPr lang="en-US" sz="3700" dirty="0" smtClean="0"/>
              <a:t> (</a:t>
            </a:r>
            <a:r>
              <a:rPr lang="en-US" sz="3700" u="sng" dirty="0" err="1" smtClean="0"/>
              <a:t>stylos</a:t>
            </a:r>
            <a:r>
              <a:rPr lang="en-US" sz="3700" dirty="0" smtClean="0"/>
              <a:t> G.-pillar)-colonnade surrounding a building or a courtyard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[TAY </a:t>
            </a:r>
            <a:r>
              <a:rPr lang="en-US" dirty="0" err="1" smtClean="0"/>
              <a:t>oss</a:t>
            </a:r>
            <a:r>
              <a:rPr lang="en-US" dirty="0" smtClean="0"/>
              <a:t>]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700" dirty="0" smtClean="0"/>
              <a:t>Theology (</a:t>
            </a:r>
            <a:r>
              <a:rPr lang="en-US" sz="3700" u="sng" dirty="0" smtClean="0"/>
              <a:t>logos</a:t>
            </a:r>
            <a:r>
              <a:rPr lang="en-US" sz="3700" dirty="0" smtClean="0"/>
              <a:t> G.-word, study)-knowledge or study of god</a:t>
            </a:r>
          </a:p>
          <a:p>
            <a:r>
              <a:rPr lang="en-US" sz="3700" dirty="0" smtClean="0"/>
              <a:t>Monotheism (</a:t>
            </a:r>
            <a:r>
              <a:rPr lang="en-US" sz="3700" u="sng" dirty="0" err="1" smtClean="0"/>
              <a:t>monos</a:t>
            </a:r>
            <a:r>
              <a:rPr lang="en-US" sz="3700" dirty="0" smtClean="0"/>
              <a:t> </a:t>
            </a:r>
            <a:r>
              <a:rPr lang="en-US" sz="3700" dirty="0" err="1" smtClean="0"/>
              <a:t>G.-alone,solitary</a:t>
            </a:r>
            <a:r>
              <a:rPr lang="en-US" sz="3700" dirty="0" smtClean="0"/>
              <a:t>)-belief in one god</a:t>
            </a:r>
          </a:p>
          <a:p>
            <a:r>
              <a:rPr lang="en-US" sz="3700" dirty="0" smtClean="0"/>
              <a:t>Polytheism (</a:t>
            </a:r>
            <a:r>
              <a:rPr lang="en-US" sz="3700" u="sng" dirty="0" smtClean="0"/>
              <a:t>poly</a:t>
            </a:r>
            <a:r>
              <a:rPr lang="en-US" sz="3700" dirty="0" smtClean="0"/>
              <a:t> G.-many)-belief in many gods</a:t>
            </a:r>
          </a:p>
          <a:p>
            <a:r>
              <a:rPr lang="en-US" sz="3700" dirty="0" smtClean="0"/>
              <a:t>Atheist (</a:t>
            </a:r>
            <a:r>
              <a:rPr lang="en-US" sz="3700" u="sng" dirty="0" smtClean="0"/>
              <a:t>a</a:t>
            </a:r>
            <a:r>
              <a:rPr lang="en-US" sz="3700" dirty="0" smtClean="0"/>
              <a:t>, </a:t>
            </a:r>
            <a:r>
              <a:rPr lang="en-US" sz="3700" u="sng" dirty="0" err="1" smtClean="0"/>
              <a:t>ab</a:t>
            </a:r>
            <a:r>
              <a:rPr lang="en-US" sz="3700" dirty="0" smtClean="0"/>
              <a:t> L.-away from)-one who does not believe in any god</a:t>
            </a:r>
          </a:p>
          <a:p>
            <a:r>
              <a:rPr lang="en-US" sz="3700" dirty="0" smtClean="0"/>
              <a:t>Theocracy (</a:t>
            </a:r>
            <a:r>
              <a:rPr lang="en-US" sz="3700" u="sng" dirty="0" err="1" smtClean="0"/>
              <a:t>kratos</a:t>
            </a:r>
            <a:r>
              <a:rPr lang="en-US" sz="3700" dirty="0" smtClean="0"/>
              <a:t> G.-power)-government of a state by rulers seen as divinely guided in accordance with laws of one religion</a:t>
            </a:r>
          </a:p>
          <a:p>
            <a:r>
              <a:rPr lang="en-US" sz="3700" dirty="0" smtClean="0"/>
              <a:t>Pantheon (</a:t>
            </a:r>
            <a:r>
              <a:rPr lang="en-US" sz="3700" u="sng" dirty="0" smtClean="0"/>
              <a:t>pan</a:t>
            </a:r>
            <a:r>
              <a:rPr lang="en-US" sz="3700" dirty="0" smtClean="0"/>
              <a:t> G.-all)-temple in Rome built to worship all the Roman Gods</a:t>
            </a:r>
          </a:p>
          <a:p>
            <a:r>
              <a:rPr lang="en-US" sz="3700" dirty="0" smtClean="0"/>
              <a:t>Enthusiasm (</a:t>
            </a:r>
            <a:r>
              <a:rPr lang="en-US" sz="3700" u="sng" dirty="0" smtClean="0"/>
              <a:t>in</a:t>
            </a:r>
            <a:r>
              <a:rPr lang="en-US" sz="3700" dirty="0" smtClean="0"/>
              <a:t> L.-in, into)-having spirit or a god inside; inspiration</a:t>
            </a:r>
          </a:p>
          <a:p>
            <a:r>
              <a:rPr lang="en-US" sz="3700" dirty="0" smtClean="0"/>
              <a:t>Dorothy (</a:t>
            </a:r>
            <a:r>
              <a:rPr lang="en-US" sz="3700" u="sng" dirty="0" err="1" smtClean="0"/>
              <a:t>doron</a:t>
            </a:r>
            <a:r>
              <a:rPr lang="en-US" sz="3700" dirty="0" smtClean="0"/>
              <a:t> G.-gift)-girl’s name meaning gift of god</a:t>
            </a:r>
          </a:p>
          <a:p>
            <a:r>
              <a:rPr lang="en-US" sz="3700" dirty="0" smtClean="0"/>
              <a:t>Theodore (</a:t>
            </a:r>
            <a:r>
              <a:rPr lang="en-US" sz="3700" u="sng" dirty="0" err="1" smtClean="0"/>
              <a:t>doron</a:t>
            </a:r>
            <a:r>
              <a:rPr lang="en-US" sz="3700" dirty="0" smtClean="0"/>
              <a:t> G.-gift)-boy’s name meaning gift of god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[day </a:t>
            </a:r>
            <a:r>
              <a:rPr lang="en-US" dirty="0" err="1" smtClean="0"/>
              <a:t>oos</a:t>
            </a:r>
            <a:r>
              <a:rPr lang="en-US" dirty="0" smtClean="0"/>
              <a:t>]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700" dirty="0" smtClean="0"/>
              <a:t>Deity-having the character of a god, object of worship; a god</a:t>
            </a:r>
          </a:p>
          <a:p>
            <a:r>
              <a:rPr lang="en-US" sz="3700" dirty="0" smtClean="0"/>
              <a:t>Deify-to exalt to the position of a god; to treat as a god</a:t>
            </a:r>
          </a:p>
          <a:p>
            <a:r>
              <a:rPr lang="en-US" sz="3700" dirty="0" smtClean="0"/>
              <a:t>Deist-one who believes in God but rejects the organized religions</a:t>
            </a:r>
          </a:p>
          <a:p>
            <a:r>
              <a:rPr lang="en-US" sz="3700" dirty="0" smtClean="0"/>
              <a:t>Adieu (</a:t>
            </a:r>
            <a:r>
              <a:rPr lang="en-US" sz="3700" u="sng" dirty="0" smtClean="0"/>
              <a:t>a</a:t>
            </a:r>
            <a:r>
              <a:rPr lang="en-US" sz="3700" dirty="0" smtClean="0"/>
              <a:t> L.-to + </a:t>
            </a:r>
            <a:r>
              <a:rPr lang="en-US" sz="3700" u="sng" dirty="0" err="1" smtClean="0"/>
              <a:t>dieu</a:t>
            </a:r>
            <a:r>
              <a:rPr lang="en-US" sz="3700" dirty="0" smtClean="0"/>
              <a:t> </a:t>
            </a:r>
            <a:r>
              <a:rPr lang="en-US" sz="3700" i="1" dirty="0" smtClean="0"/>
              <a:t>French</a:t>
            </a:r>
            <a:r>
              <a:rPr lang="en-US" sz="3700" dirty="0" smtClean="0"/>
              <a:t>-god)-parting salutation, go with God</a:t>
            </a:r>
          </a:p>
          <a:p>
            <a:r>
              <a:rPr lang="en-US" sz="3700" dirty="0" err="1" smtClean="0"/>
              <a:t>Addio</a:t>
            </a:r>
            <a:r>
              <a:rPr lang="en-US" sz="3700" dirty="0" smtClean="0"/>
              <a:t> (</a:t>
            </a:r>
            <a:r>
              <a:rPr lang="en-US" sz="3700" u="sng" dirty="0" smtClean="0"/>
              <a:t>ad</a:t>
            </a:r>
            <a:r>
              <a:rPr lang="en-US" sz="3700" dirty="0" smtClean="0"/>
              <a:t> L. –to + </a:t>
            </a:r>
            <a:r>
              <a:rPr lang="en-US" sz="3700" u="sng" dirty="0" err="1" smtClean="0"/>
              <a:t>dio</a:t>
            </a:r>
            <a:r>
              <a:rPr lang="en-US" sz="3700" dirty="0" smtClean="0"/>
              <a:t> </a:t>
            </a:r>
            <a:r>
              <a:rPr lang="en-US" sz="3700" i="1" dirty="0" smtClean="0"/>
              <a:t>Italian-</a:t>
            </a:r>
            <a:r>
              <a:rPr lang="en-US" sz="3700" dirty="0" smtClean="0"/>
              <a:t> god)-Goodbye, farewell</a:t>
            </a:r>
          </a:p>
          <a:p>
            <a:r>
              <a:rPr lang="en-US" sz="3700" dirty="0" smtClean="0"/>
              <a:t>Adios (</a:t>
            </a:r>
            <a:r>
              <a:rPr lang="en-US" sz="3700" u="sng" dirty="0" smtClean="0"/>
              <a:t>a</a:t>
            </a:r>
            <a:r>
              <a:rPr lang="en-US" sz="3700" dirty="0" smtClean="0"/>
              <a:t> L.-to + </a:t>
            </a:r>
            <a:r>
              <a:rPr lang="en-US" sz="3700" u="sng" dirty="0" err="1" smtClean="0"/>
              <a:t>dios</a:t>
            </a:r>
            <a:r>
              <a:rPr lang="en-US" sz="3700" dirty="0" smtClean="0"/>
              <a:t> </a:t>
            </a:r>
            <a:r>
              <a:rPr lang="en-US" sz="3700" i="1" dirty="0" smtClean="0"/>
              <a:t>Spanish </a:t>
            </a:r>
            <a:r>
              <a:rPr lang="en-US" sz="3700" dirty="0" smtClean="0"/>
              <a:t>–god)-parting wish; Goodbye</a:t>
            </a:r>
          </a:p>
          <a:p>
            <a:r>
              <a:rPr lang="en-US" sz="3700" dirty="0" smtClean="0"/>
              <a:t>Deus ex </a:t>
            </a:r>
            <a:r>
              <a:rPr lang="en-US" sz="3700" dirty="0" err="1" smtClean="0"/>
              <a:t>machina</a:t>
            </a:r>
            <a:r>
              <a:rPr lang="en-US" sz="3700" dirty="0" smtClean="0"/>
              <a:t>- “day </a:t>
            </a:r>
            <a:r>
              <a:rPr lang="en-US" sz="3700" dirty="0" err="1" smtClean="0"/>
              <a:t>oos</a:t>
            </a:r>
            <a:r>
              <a:rPr lang="en-US" sz="3700" dirty="0" smtClean="0"/>
              <a:t> </a:t>
            </a:r>
            <a:r>
              <a:rPr lang="en-US" sz="3700" dirty="0" err="1" smtClean="0"/>
              <a:t>eks</a:t>
            </a:r>
            <a:r>
              <a:rPr lang="en-US" sz="3700" dirty="0" smtClean="0"/>
              <a:t> ma </a:t>
            </a:r>
            <a:r>
              <a:rPr lang="en-US" sz="3700" dirty="0" err="1" smtClean="0"/>
              <a:t>kee</a:t>
            </a:r>
            <a:r>
              <a:rPr lang="en-US" sz="3700" dirty="0" smtClean="0"/>
              <a:t> </a:t>
            </a:r>
            <a:r>
              <a:rPr lang="en-US" sz="3700" dirty="0" err="1" smtClean="0"/>
              <a:t>na</a:t>
            </a:r>
            <a:r>
              <a:rPr lang="en-US" sz="3700" dirty="0" smtClean="0"/>
              <a:t>”-god from machine.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dee</a:t>
            </a:r>
            <a:r>
              <a:rPr lang="en-US" dirty="0" smtClean="0"/>
              <a:t> WEE </a:t>
            </a:r>
            <a:r>
              <a:rPr lang="en-US" dirty="0" err="1" smtClean="0"/>
              <a:t>noos</a:t>
            </a:r>
            <a:r>
              <a:rPr lang="en-US" dirty="0" smtClean="0"/>
              <a:t>] god-like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700" dirty="0" smtClean="0"/>
              <a:t>Divine (adjective)-relating to or proceeding directly from God or a god</a:t>
            </a:r>
          </a:p>
          <a:p>
            <a:r>
              <a:rPr lang="en-US" sz="3700" dirty="0" smtClean="0"/>
              <a:t>Divine (noun)-a soothsayer, a clergyman, a theologian</a:t>
            </a:r>
          </a:p>
          <a:p>
            <a:r>
              <a:rPr lang="en-US" sz="3700" dirty="0" smtClean="0"/>
              <a:t>Divine (verb)-to discover as if led by God; find water with a divining rod</a:t>
            </a:r>
          </a:p>
          <a:p>
            <a:r>
              <a:rPr lang="en-US" sz="3700" dirty="0" smtClean="0"/>
              <a:t>Diviner-one who can predict or foretell events, a prophet or soothsayer</a:t>
            </a:r>
          </a:p>
          <a:p>
            <a:r>
              <a:rPr lang="en-US" sz="3700" dirty="0" smtClean="0"/>
              <a:t>Divine right of kings-the right to rule comes from God and not the people</a:t>
            </a:r>
          </a:p>
          <a:p>
            <a:r>
              <a:rPr lang="en-US" sz="3700" dirty="0" smtClean="0"/>
              <a:t>Diva-a goddess; a celebrated woman opera singer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HOMO/HOMINIS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[HOH mo, HOH mi </a:t>
            </a:r>
            <a:r>
              <a:rPr lang="en-US" sz="3600" dirty="0" err="1" smtClean="0"/>
              <a:t>nis</a:t>
            </a:r>
            <a:r>
              <a:rPr lang="en-US" sz="3600" dirty="0" smtClean="0"/>
              <a:t>] man, human being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700" dirty="0" smtClean="0"/>
              <a:t>Homo sapiens (</a:t>
            </a:r>
            <a:r>
              <a:rPr lang="en-US" sz="3700" u="sng" dirty="0" err="1" smtClean="0"/>
              <a:t>sapire</a:t>
            </a:r>
            <a:r>
              <a:rPr lang="en-US" sz="3700" dirty="0" smtClean="0"/>
              <a:t> L.-to be wise)-man as a thinking species</a:t>
            </a:r>
          </a:p>
          <a:p>
            <a:r>
              <a:rPr lang="en-US" sz="3700" dirty="0" smtClean="0"/>
              <a:t>Homage-oath of loyalty by a vassal or tenant to a feudal lord</a:t>
            </a:r>
          </a:p>
          <a:p>
            <a:r>
              <a:rPr lang="en-US" sz="3700" dirty="0" smtClean="0"/>
              <a:t>Human- relating to or characteristic of human beings</a:t>
            </a:r>
          </a:p>
          <a:p>
            <a:r>
              <a:rPr lang="en-US" sz="3700" dirty="0" smtClean="0"/>
              <a:t>Humane-marked by compassion for humans or animals</a:t>
            </a:r>
          </a:p>
          <a:p>
            <a:r>
              <a:rPr lang="en-US" sz="3700" dirty="0" smtClean="0"/>
              <a:t>Homunculus-a little man, a dwarf</a:t>
            </a:r>
          </a:p>
          <a:p>
            <a:r>
              <a:rPr lang="en-US" sz="3700" dirty="0" smtClean="0"/>
              <a:t>Ad hominem-attacks against a man personally rather than at his ideas or policies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ANTHROPOS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[AHN </a:t>
            </a:r>
            <a:r>
              <a:rPr lang="en-US" sz="3600" dirty="0" err="1" smtClean="0"/>
              <a:t>troh</a:t>
            </a:r>
            <a:r>
              <a:rPr lang="en-US" sz="3600" dirty="0" smtClean="0"/>
              <a:t> </a:t>
            </a:r>
            <a:r>
              <a:rPr lang="en-US" sz="3600" dirty="0" err="1" smtClean="0"/>
              <a:t>poss</a:t>
            </a:r>
            <a:r>
              <a:rPr lang="en-US" sz="3600" dirty="0" smtClean="0"/>
              <a:t>]man, mankind, humankind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700" dirty="0" smtClean="0"/>
              <a:t>Anthropology-(</a:t>
            </a:r>
            <a:r>
              <a:rPr lang="en-US" sz="3700" u="sng" dirty="0" smtClean="0"/>
              <a:t>logos</a:t>
            </a:r>
            <a:r>
              <a:rPr lang="en-US" sz="3700" dirty="0" smtClean="0"/>
              <a:t> G.-word, study)-the study of mankind</a:t>
            </a:r>
          </a:p>
          <a:p>
            <a:r>
              <a:rPr lang="en-US" sz="3700" dirty="0" smtClean="0"/>
              <a:t>Anthropomorphic (</a:t>
            </a:r>
            <a:r>
              <a:rPr lang="en-US" sz="3700" u="sng" dirty="0" smtClean="0"/>
              <a:t>morph</a:t>
            </a:r>
            <a:r>
              <a:rPr lang="en-US" sz="3700" dirty="0" smtClean="0"/>
              <a:t> G.-form, shape)-having human form</a:t>
            </a:r>
          </a:p>
          <a:p>
            <a:r>
              <a:rPr lang="en-US" sz="3700" dirty="0" smtClean="0"/>
              <a:t>Anthropomorphize-attribute humanity to animals or things</a:t>
            </a:r>
          </a:p>
          <a:p>
            <a:r>
              <a:rPr lang="en-US" sz="3700" dirty="0" smtClean="0"/>
              <a:t>Philanthropy (</a:t>
            </a:r>
            <a:r>
              <a:rPr lang="en-US" sz="3700" u="sng" dirty="0" err="1" smtClean="0"/>
              <a:t>philein</a:t>
            </a:r>
            <a:r>
              <a:rPr lang="en-US" sz="3700" dirty="0" smtClean="0"/>
              <a:t> G.-to love)-devotion to human welfare</a:t>
            </a:r>
          </a:p>
          <a:p>
            <a:r>
              <a:rPr lang="en-US" sz="3700" dirty="0" smtClean="0"/>
              <a:t>Philanthropist-a generous giver to education, charity, or social work</a:t>
            </a:r>
          </a:p>
          <a:p>
            <a:r>
              <a:rPr lang="en-US" sz="3700" dirty="0" smtClean="0"/>
              <a:t>Misanthrope (</a:t>
            </a:r>
            <a:r>
              <a:rPr lang="en-US" sz="3700" u="sng" dirty="0" err="1" smtClean="0"/>
              <a:t>misein</a:t>
            </a:r>
            <a:r>
              <a:rPr lang="en-US" sz="3700" dirty="0" smtClean="0"/>
              <a:t> G-to hate)- a hater or distruster of mankind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[WEER] man, manly, masculine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700" dirty="0" smtClean="0"/>
              <a:t>Virile-manly</a:t>
            </a:r>
          </a:p>
          <a:p>
            <a:r>
              <a:rPr lang="en-US" sz="3700" dirty="0" smtClean="0"/>
              <a:t>Virago-a man-like woman</a:t>
            </a:r>
          </a:p>
          <a:p>
            <a:r>
              <a:rPr lang="en-US" sz="3700" dirty="0" smtClean="0"/>
              <a:t>Triumvirate (</a:t>
            </a:r>
            <a:r>
              <a:rPr lang="en-US" sz="3700" u="sng" smtClean="0"/>
              <a:t>tri</a:t>
            </a:r>
            <a:r>
              <a:rPr lang="en-US" sz="3700" smtClean="0"/>
              <a:t> L.-</a:t>
            </a:r>
            <a:r>
              <a:rPr lang="en-US" sz="3700" dirty="0" smtClean="0"/>
              <a:t>three)- a three-man governing team</a:t>
            </a:r>
          </a:p>
          <a:p>
            <a:r>
              <a:rPr lang="en-US" sz="3700" dirty="0" smtClean="0"/>
              <a:t>Virtue-manly strength or courage</a:t>
            </a:r>
          </a:p>
          <a:p>
            <a:r>
              <a:rPr lang="en-US" sz="3700" dirty="0" smtClean="0"/>
              <a:t>Virtual-being in essence or effect, but not in fact</a:t>
            </a:r>
          </a:p>
          <a:p>
            <a:r>
              <a:rPr lang="en-US" sz="3700" dirty="0" smtClean="0"/>
              <a:t>Virtuoso-a man with great technical skill in the fine arts, esp. music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FEMINA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[FAY mi nah]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700" dirty="0" smtClean="0"/>
              <a:t>Female-the gender that can produce eggs or bear offspring</a:t>
            </a:r>
          </a:p>
          <a:p>
            <a:r>
              <a:rPr lang="en-US" sz="3700" dirty="0" smtClean="0"/>
              <a:t>Feminine-having qualities associated with women</a:t>
            </a:r>
          </a:p>
          <a:p>
            <a:r>
              <a:rPr lang="en-US" sz="3700" dirty="0" smtClean="0"/>
              <a:t>Femininity-state of being womanly</a:t>
            </a:r>
          </a:p>
          <a:p>
            <a:r>
              <a:rPr lang="en-US" sz="3700" dirty="0" smtClean="0"/>
              <a:t>Effeminate-feminine in appearance or manner; </a:t>
            </a:r>
            <a:r>
              <a:rPr lang="en-US" sz="3700" dirty="0" err="1" smtClean="0"/>
              <a:t>unmasculine</a:t>
            </a:r>
            <a:endParaRPr lang="en-US" sz="3700" dirty="0" smtClean="0"/>
          </a:p>
          <a:p>
            <a:r>
              <a:rPr lang="en-US" sz="3700" dirty="0" smtClean="0"/>
              <a:t>Feminism-advocacy of women’s rights</a:t>
            </a:r>
          </a:p>
          <a:p>
            <a:r>
              <a:rPr lang="en-US" sz="3700" i="1" dirty="0" smtClean="0"/>
              <a:t>Femme fatale</a:t>
            </a:r>
            <a:r>
              <a:rPr lang="en-US" sz="3700" dirty="0" smtClean="0"/>
              <a:t> (French)-an irresistibly attractive woman</a:t>
            </a:r>
            <a:endParaRPr lang="en-US" sz="3700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INFANS/INFANTIS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[EEN fans, </a:t>
            </a:r>
            <a:r>
              <a:rPr lang="en-US" sz="3600" dirty="0" err="1" smtClean="0"/>
              <a:t>een</a:t>
            </a:r>
            <a:r>
              <a:rPr lang="en-US" sz="3600" dirty="0" smtClean="0"/>
              <a:t> FAHN </a:t>
            </a:r>
            <a:r>
              <a:rPr lang="en-US" sz="3600" dirty="0" err="1" smtClean="0"/>
              <a:t>tis</a:t>
            </a:r>
            <a:r>
              <a:rPr lang="en-US" sz="3600" dirty="0" smtClean="0"/>
              <a:t>] inability to speak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Infant-speechless; one who cannot yet speak</a:t>
            </a:r>
          </a:p>
          <a:p>
            <a:r>
              <a:rPr lang="en-US" dirty="0" smtClean="0"/>
              <a:t>Infancy-condition of being an infant; early childhood</a:t>
            </a:r>
          </a:p>
          <a:p>
            <a:r>
              <a:rPr lang="en-US" dirty="0" smtClean="0"/>
              <a:t>Infantile-behaving like an infant or child</a:t>
            </a:r>
          </a:p>
          <a:p>
            <a:r>
              <a:rPr lang="en-US" dirty="0" err="1" smtClean="0"/>
              <a:t>Infanta</a:t>
            </a:r>
            <a:r>
              <a:rPr lang="en-US" dirty="0" smtClean="0"/>
              <a:t> (Spanish)-daughter of the King and Queen of Spain or Portugal who is not heir to the throne</a:t>
            </a:r>
          </a:p>
          <a:p>
            <a:r>
              <a:rPr lang="en-US" dirty="0" err="1" smtClean="0"/>
              <a:t>Infante</a:t>
            </a:r>
            <a:r>
              <a:rPr lang="en-US" dirty="0" smtClean="0"/>
              <a:t> (Spanish)-son of the King and Queen of Spain or Portugal who is not heir to the throne</a:t>
            </a:r>
          </a:p>
          <a:p>
            <a:r>
              <a:rPr lang="en-US" dirty="0" smtClean="0"/>
              <a:t>Infant school (in Britain)-school for children under 7 years old</a:t>
            </a:r>
          </a:p>
          <a:p>
            <a:r>
              <a:rPr lang="en-US" dirty="0" smtClean="0"/>
              <a:t>Infantry-(originally)force composed of those too young or inexperienced or low in rank for cavalry service; (now) foot soldiers in an army</a:t>
            </a:r>
          </a:p>
          <a:p>
            <a:r>
              <a:rPr lang="en-US" dirty="0" err="1" smtClean="0"/>
              <a:t>Infanticipate</a:t>
            </a:r>
            <a:r>
              <a:rPr lang="en-US" dirty="0" smtClean="0"/>
              <a:t>-to be in a state of expecting the birth of a child.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PAIS/PAIDOS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[LAY on] 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Lion- the largest member of the cat family </a:t>
            </a:r>
            <a:r>
              <a:rPr lang="en-US" i="1" dirty="0" err="1" smtClean="0"/>
              <a:t>Felidae</a:t>
            </a:r>
            <a:endParaRPr lang="en-US" dirty="0" smtClean="0"/>
          </a:p>
          <a:p>
            <a:r>
              <a:rPr lang="en-US" dirty="0" smtClean="0"/>
              <a:t>Lioness-a female lion</a:t>
            </a:r>
          </a:p>
          <a:p>
            <a:r>
              <a:rPr lang="en-US" dirty="0" smtClean="0"/>
              <a:t>Leonine-lion-like</a:t>
            </a:r>
          </a:p>
          <a:p>
            <a:r>
              <a:rPr lang="en-US" dirty="0" smtClean="0"/>
              <a:t>Dandelion (</a:t>
            </a:r>
            <a:r>
              <a:rPr lang="en-US" u="sng" dirty="0" smtClean="0"/>
              <a:t>dens</a:t>
            </a:r>
            <a:r>
              <a:rPr lang="en-US" dirty="0" smtClean="0"/>
              <a:t> L.- tooth) weedy plant with deeply toothed leaves and a golden-yellow tufted flower</a:t>
            </a:r>
          </a:p>
          <a:p>
            <a:r>
              <a:rPr lang="en-US" dirty="0" smtClean="0"/>
              <a:t>Chameleon (</a:t>
            </a:r>
            <a:r>
              <a:rPr lang="en-US" u="sng" dirty="0" err="1" smtClean="0"/>
              <a:t>chamai</a:t>
            </a:r>
            <a:r>
              <a:rPr lang="en-US" dirty="0" smtClean="0"/>
              <a:t> G.- on the ground)- a lizard with a large head able to change color for protection</a:t>
            </a:r>
          </a:p>
          <a:p>
            <a:r>
              <a:rPr lang="en-US" dirty="0" smtClean="0"/>
              <a:t>Leopard (</a:t>
            </a:r>
            <a:r>
              <a:rPr lang="en-US" u="sng" dirty="0" err="1" smtClean="0"/>
              <a:t>pardos</a:t>
            </a:r>
            <a:r>
              <a:rPr lang="en-US" dirty="0" smtClean="0"/>
              <a:t> G.-black leopard)-tawny panther with </a:t>
            </a:r>
            <a:r>
              <a:rPr lang="en-US" smtClean="0"/>
              <a:t>black spots</a:t>
            </a:r>
            <a:endParaRPr lang="en-US" dirty="0" smtClean="0"/>
          </a:p>
          <a:p>
            <a:r>
              <a:rPr lang="en-US" dirty="0" smtClean="0"/>
              <a:t>Leo-the constellation of the Lion; zodiac sign; a boy’s name</a:t>
            </a:r>
          </a:p>
          <a:p>
            <a:r>
              <a:rPr lang="en-US" dirty="0" smtClean="0"/>
              <a:t>Lionize-to treat as an object of great interest or importance</a:t>
            </a:r>
          </a:p>
          <a:p>
            <a:r>
              <a:rPr lang="en-US" dirty="0" smtClean="0"/>
              <a:t>Lion’s share-the biggest and best portion of anything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</a:t>
            </a:r>
            <a:r>
              <a:rPr lang="en-US" sz="3600" dirty="0" err="1" smtClean="0"/>
              <a:t>pah</a:t>
            </a:r>
            <a:r>
              <a:rPr lang="en-US" sz="3600" dirty="0" smtClean="0"/>
              <a:t> EES, </a:t>
            </a:r>
            <a:r>
              <a:rPr lang="en-US" sz="3600" dirty="0" err="1" smtClean="0"/>
              <a:t>peye</a:t>
            </a:r>
            <a:r>
              <a:rPr lang="en-US" sz="3600" dirty="0" smtClean="0"/>
              <a:t> DOSS] child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Pediatrician (</a:t>
            </a:r>
            <a:r>
              <a:rPr lang="en-US" u="sng" dirty="0" err="1" smtClean="0"/>
              <a:t>iatros</a:t>
            </a:r>
            <a:r>
              <a:rPr lang="en-US" dirty="0" smtClean="0"/>
              <a:t> G.-physician)-a doctor for children</a:t>
            </a:r>
          </a:p>
          <a:p>
            <a:r>
              <a:rPr lang="en-US" dirty="0" smtClean="0"/>
              <a:t>Encyclopedia (</a:t>
            </a:r>
            <a:r>
              <a:rPr lang="en-US" u="sng" dirty="0" err="1" smtClean="0"/>
              <a:t>kyklos</a:t>
            </a:r>
            <a:r>
              <a:rPr lang="en-US" dirty="0" smtClean="0"/>
              <a:t> G.-round)-a series of books which provides a child a well-rounded knowledge on all subjects</a:t>
            </a:r>
          </a:p>
          <a:p>
            <a:r>
              <a:rPr lang="en-US" dirty="0" smtClean="0"/>
              <a:t>Pedagogue (</a:t>
            </a:r>
            <a:r>
              <a:rPr lang="en-US" u="sng" dirty="0" err="1" smtClean="0"/>
              <a:t>agein</a:t>
            </a:r>
            <a:r>
              <a:rPr lang="en-US" dirty="0" smtClean="0"/>
              <a:t> G.-to lead)-a tutor who escorted children to school</a:t>
            </a:r>
          </a:p>
          <a:p>
            <a:r>
              <a:rPr lang="en-US" dirty="0" smtClean="0"/>
              <a:t>Pedagogy-art or skill of teaching children</a:t>
            </a:r>
          </a:p>
          <a:p>
            <a:r>
              <a:rPr lang="en-US" dirty="0" err="1" smtClean="0"/>
              <a:t>Paideia</a:t>
            </a:r>
            <a:r>
              <a:rPr lang="en-US" dirty="0" smtClean="0"/>
              <a:t>-education of children in all aspects of their society</a:t>
            </a:r>
          </a:p>
          <a:p>
            <a:r>
              <a:rPr lang="en-US" dirty="0" smtClean="0"/>
              <a:t>Pedant-person who makes an excessive or inappropriate display of learning</a:t>
            </a:r>
          </a:p>
          <a:p>
            <a:r>
              <a:rPr lang="en-US" dirty="0" smtClean="0"/>
              <a:t>Pedantic-overly concerned with minute details and formalities in teaching</a:t>
            </a:r>
          </a:p>
          <a:p>
            <a:r>
              <a:rPr lang="en-US" dirty="0" smtClean="0"/>
              <a:t>Pedantry-slavish attention to formal rules or minute details.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[SKOH lay] leisure, free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School- (n.) a place of education; a group of fish swimming together;</a:t>
            </a:r>
          </a:p>
          <a:p>
            <a:pPr>
              <a:buNone/>
            </a:pPr>
            <a:r>
              <a:rPr lang="en-US" dirty="0" smtClean="0"/>
              <a:t>	(v.) to teach or educate</a:t>
            </a:r>
          </a:p>
          <a:p>
            <a:r>
              <a:rPr lang="en-US" dirty="0" smtClean="0"/>
              <a:t>Scholastic-of or pertaining to schools or school education</a:t>
            </a:r>
          </a:p>
          <a:p>
            <a:r>
              <a:rPr lang="en-US" dirty="0" smtClean="0"/>
              <a:t>Scholar-a student who is taught, especially one who is learned in classical (Greek and Latin) languages and literature</a:t>
            </a:r>
          </a:p>
          <a:p>
            <a:r>
              <a:rPr lang="en-US" dirty="0" smtClean="0"/>
              <a:t>Scholarly-pertaining to, or characterizing a scholar; learned, erudite</a:t>
            </a:r>
          </a:p>
          <a:p>
            <a:r>
              <a:rPr lang="en-US" dirty="0" smtClean="0"/>
              <a:t>Scholarship-the attainments of a scholar in learning; a grant-in-aid to a student at a school or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LUDO/LUSUS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[LOO do, LOO </a:t>
            </a:r>
            <a:r>
              <a:rPr lang="en-US" sz="3600" dirty="0" err="1" smtClean="0"/>
              <a:t>soos</a:t>
            </a:r>
            <a:r>
              <a:rPr lang="en-US" sz="3600" dirty="0" smtClean="0"/>
              <a:t>] play, mock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Allude (</a:t>
            </a:r>
            <a:r>
              <a:rPr lang="en-US" sz="2200" u="sng" dirty="0" smtClean="0"/>
              <a:t>ad</a:t>
            </a:r>
            <a:r>
              <a:rPr lang="en-US" sz="2200" dirty="0" smtClean="0"/>
              <a:t> L.-to, toward)-make indirect reference to; refer to</a:t>
            </a:r>
          </a:p>
          <a:p>
            <a:r>
              <a:rPr lang="en-US" sz="2200" dirty="0" smtClean="0"/>
              <a:t>Elude, elusive (</a:t>
            </a:r>
            <a:r>
              <a:rPr lang="en-US" sz="2200" u="sng" dirty="0" smtClean="0"/>
              <a:t>e</a:t>
            </a:r>
            <a:r>
              <a:rPr lang="en-US" sz="2200" dirty="0" smtClean="0"/>
              <a:t>, </a:t>
            </a:r>
            <a:r>
              <a:rPr lang="en-US" sz="2200" u="sng" dirty="0" smtClean="0"/>
              <a:t>ex</a:t>
            </a:r>
            <a:r>
              <a:rPr lang="en-US" sz="2200" dirty="0" smtClean="0"/>
              <a:t> L. –out of)-to avoid cleverly; to escape</a:t>
            </a:r>
          </a:p>
          <a:p>
            <a:r>
              <a:rPr lang="en-US" sz="2200" dirty="0" smtClean="0"/>
              <a:t>Delude (v.) (</a:t>
            </a:r>
            <a:r>
              <a:rPr lang="en-US" sz="2200" u="sng" dirty="0" smtClean="0"/>
              <a:t>de</a:t>
            </a:r>
            <a:r>
              <a:rPr lang="en-US" sz="2200" dirty="0" smtClean="0"/>
              <a:t> L.-down, away from)-to play falsely, deceive</a:t>
            </a:r>
          </a:p>
          <a:p>
            <a:r>
              <a:rPr lang="en-US" sz="2200" dirty="0" smtClean="0"/>
              <a:t>Collude (v.) (</a:t>
            </a:r>
            <a:r>
              <a:rPr lang="en-US" sz="2200" u="sng" dirty="0" smtClean="0"/>
              <a:t>con</a:t>
            </a:r>
            <a:r>
              <a:rPr lang="en-US" sz="2200" dirty="0" smtClean="0"/>
              <a:t> L. with, together)-to conspire or plot</a:t>
            </a:r>
          </a:p>
          <a:p>
            <a:r>
              <a:rPr lang="en-US" sz="2200" dirty="0" smtClean="0"/>
              <a:t>Illusion (n.) (</a:t>
            </a:r>
            <a:r>
              <a:rPr lang="en-US" sz="2200" u="sng" dirty="0" smtClean="0"/>
              <a:t>in</a:t>
            </a:r>
            <a:r>
              <a:rPr lang="en-US" sz="2200" dirty="0" smtClean="0"/>
              <a:t> L.-not)-the creation of a false impression of reality</a:t>
            </a:r>
          </a:p>
          <a:p>
            <a:r>
              <a:rPr lang="en-US" sz="2200" dirty="0" smtClean="0"/>
              <a:t>Illusory (adj.)-misleading, unreal</a:t>
            </a:r>
          </a:p>
          <a:p>
            <a:r>
              <a:rPr lang="en-US" sz="2200" dirty="0" smtClean="0"/>
              <a:t>Ludicrous-laughable, ridiculous, absurd</a:t>
            </a:r>
          </a:p>
          <a:p>
            <a:r>
              <a:rPr lang="en-US" sz="2200" dirty="0" smtClean="0"/>
              <a:t>Interlude (</a:t>
            </a:r>
            <a:r>
              <a:rPr lang="en-US" sz="2200" u="sng" dirty="0" smtClean="0"/>
              <a:t>interlude</a:t>
            </a:r>
            <a:r>
              <a:rPr lang="en-US" sz="2200" dirty="0" smtClean="0"/>
              <a:t> L.-between)-music between parts of a longer performance</a:t>
            </a:r>
          </a:p>
          <a:p>
            <a:r>
              <a:rPr lang="en-US" sz="2200" dirty="0" smtClean="0"/>
              <a:t>Prelude (</a:t>
            </a:r>
            <a:r>
              <a:rPr lang="en-US" sz="2200" u="sng" dirty="0" err="1" smtClean="0"/>
              <a:t>prae</a:t>
            </a:r>
            <a:r>
              <a:rPr lang="en-US" sz="2200" dirty="0" smtClean="0"/>
              <a:t> L-before)-music played before the main performance</a:t>
            </a:r>
          </a:p>
          <a:p>
            <a:r>
              <a:rPr lang="en-US" sz="2200" dirty="0" smtClean="0"/>
              <a:t>Postlude (</a:t>
            </a:r>
            <a:r>
              <a:rPr lang="en-US" sz="2200" u="sng" dirty="0" smtClean="0"/>
              <a:t>post</a:t>
            </a:r>
            <a:r>
              <a:rPr lang="en-US" sz="2200" dirty="0" smtClean="0"/>
              <a:t> L.-after)-music played after the main performance. 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IATROS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[yah TROSS] doctor, physician, comforter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Pediatrician (</a:t>
            </a:r>
            <a:r>
              <a:rPr lang="en-US" u="sng" dirty="0" err="1" smtClean="0"/>
              <a:t>paidos</a:t>
            </a:r>
            <a:r>
              <a:rPr lang="en-US" dirty="0" smtClean="0"/>
              <a:t> G.-child)-a doctor for children</a:t>
            </a:r>
          </a:p>
          <a:p>
            <a:r>
              <a:rPr lang="en-US" dirty="0" smtClean="0"/>
              <a:t>Psychiatrist (</a:t>
            </a:r>
            <a:r>
              <a:rPr lang="en-US" u="sng" dirty="0" smtClean="0"/>
              <a:t>psychos</a:t>
            </a:r>
            <a:r>
              <a:rPr lang="en-US" dirty="0" smtClean="0"/>
              <a:t> G.-soul)-doctor for the mind and soul</a:t>
            </a:r>
          </a:p>
          <a:p>
            <a:r>
              <a:rPr lang="en-US" dirty="0" smtClean="0"/>
              <a:t>Podiatrist (</a:t>
            </a:r>
            <a:r>
              <a:rPr lang="en-US" u="sng" dirty="0" err="1" smtClean="0"/>
              <a:t>podes</a:t>
            </a:r>
            <a:r>
              <a:rPr lang="en-US" dirty="0" smtClean="0"/>
              <a:t> G.-foot)-foot doctor</a:t>
            </a:r>
          </a:p>
          <a:p>
            <a:r>
              <a:rPr lang="en-US" dirty="0" err="1" smtClean="0"/>
              <a:t>Hippiatrist</a:t>
            </a:r>
            <a:r>
              <a:rPr lang="en-US" dirty="0" smtClean="0"/>
              <a:t> (</a:t>
            </a:r>
            <a:r>
              <a:rPr lang="en-US" u="sng" dirty="0" smtClean="0"/>
              <a:t>hippos</a:t>
            </a:r>
            <a:r>
              <a:rPr lang="en-US" dirty="0" smtClean="0"/>
              <a:t> G.-horse)-doctor for horses; a veterinarian</a:t>
            </a:r>
          </a:p>
          <a:p>
            <a:r>
              <a:rPr lang="en-US" dirty="0" err="1" smtClean="0"/>
              <a:t>Iatrology</a:t>
            </a:r>
            <a:r>
              <a:rPr lang="en-US" dirty="0" smtClean="0"/>
              <a:t> (</a:t>
            </a:r>
            <a:r>
              <a:rPr lang="en-US" u="sng" dirty="0" smtClean="0"/>
              <a:t>logos</a:t>
            </a:r>
            <a:r>
              <a:rPr lang="en-US" dirty="0" smtClean="0"/>
              <a:t> G.-word, study)-the science of healing, a study of medical arts</a:t>
            </a:r>
          </a:p>
          <a:p>
            <a:r>
              <a:rPr lang="en-US" dirty="0" smtClean="0"/>
              <a:t>Iatrogenic (</a:t>
            </a:r>
            <a:r>
              <a:rPr lang="en-US" u="sng" dirty="0" smtClean="0"/>
              <a:t>genesis</a:t>
            </a:r>
            <a:r>
              <a:rPr lang="en-US" dirty="0" smtClean="0"/>
              <a:t> G.-origin, source)-illness or injury caused by doctors’ mistakes</a:t>
            </a:r>
          </a:p>
          <a:p>
            <a:r>
              <a:rPr lang="en-US" dirty="0" smtClean="0"/>
              <a:t>Geriatrics (</a:t>
            </a:r>
            <a:r>
              <a:rPr lang="en-US" u="sng" dirty="0" err="1" smtClean="0"/>
              <a:t>geron</a:t>
            </a:r>
            <a:r>
              <a:rPr lang="en-US" dirty="0" smtClean="0"/>
              <a:t> G.-old age)-field of medicine dealing with </a:t>
            </a:r>
            <a:r>
              <a:rPr lang="en-US" smtClean="0"/>
              <a:t>older people.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[MEH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koos</a:t>
            </a:r>
            <a:r>
              <a:rPr lang="en-US" sz="3600" dirty="0" smtClean="0"/>
              <a:t>] physician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Medicine-any substance used in treatment of disease or illness</a:t>
            </a:r>
          </a:p>
          <a:p>
            <a:r>
              <a:rPr lang="en-US" dirty="0" smtClean="0"/>
              <a:t>Medicinal-having the properties of a medicine; curative; remedial</a:t>
            </a:r>
          </a:p>
          <a:p>
            <a:r>
              <a:rPr lang="en-US" dirty="0" smtClean="0"/>
              <a:t>Medical-pertaining to the science or practice of medicine</a:t>
            </a:r>
          </a:p>
          <a:p>
            <a:r>
              <a:rPr lang="en-US" dirty="0" smtClean="0"/>
              <a:t>Medication-use or application of medicine</a:t>
            </a:r>
          </a:p>
          <a:p>
            <a:r>
              <a:rPr lang="en-US" dirty="0" smtClean="0"/>
              <a:t>Medicine man-person believed to possess magical curative powers, especially among North American Indians; a shaman</a:t>
            </a:r>
          </a:p>
          <a:p>
            <a:r>
              <a:rPr lang="en-US" dirty="0" smtClean="0"/>
              <a:t>Medicine ball-a solid, heavy, leather-covered ball tossed for exercise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[SAH </a:t>
            </a:r>
            <a:r>
              <a:rPr lang="en-US" sz="3600" dirty="0" err="1" smtClean="0"/>
              <a:t>noos</a:t>
            </a:r>
            <a:r>
              <a:rPr lang="en-US" sz="3600" dirty="0" smtClean="0"/>
              <a:t>] healthy, not diseased or injured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Sane-of sound or healthy mind</a:t>
            </a:r>
          </a:p>
          <a:p>
            <a:r>
              <a:rPr lang="en-US" dirty="0" smtClean="0"/>
              <a:t>Sanity-mental health or soundness</a:t>
            </a:r>
          </a:p>
          <a:p>
            <a:r>
              <a:rPr lang="en-US" dirty="0" smtClean="0"/>
              <a:t>Insane (</a:t>
            </a:r>
            <a:r>
              <a:rPr lang="en-US" u="sng" dirty="0" smtClean="0"/>
              <a:t>in</a:t>
            </a:r>
            <a:r>
              <a:rPr lang="en-US" dirty="0" smtClean="0"/>
              <a:t> L.-not)-mentally ill or abnormal, not of healthy mind</a:t>
            </a:r>
          </a:p>
          <a:p>
            <a:r>
              <a:rPr lang="en-US" dirty="0" smtClean="0"/>
              <a:t>Insanity (</a:t>
            </a:r>
            <a:r>
              <a:rPr lang="en-US" u="sng" dirty="0" smtClean="0"/>
              <a:t>in</a:t>
            </a:r>
            <a:r>
              <a:rPr lang="en-US" dirty="0" smtClean="0"/>
              <a:t> L.-not)-condition of mental illness</a:t>
            </a:r>
          </a:p>
          <a:p>
            <a:r>
              <a:rPr lang="en-US" dirty="0" smtClean="0"/>
              <a:t>Sanitarium-institution for treating the ill or insane; a health resort</a:t>
            </a:r>
          </a:p>
          <a:p>
            <a:r>
              <a:rPr lang="en-US" dirty="0" smtClean="0"/>
              <a:t>Sanitary-clean and healthy</a:t>
            </a:r>
          </a:p>
          <a:p>
            <a:r>
              <a:rPr lang="en-US" dirty="0" smtClean="0"/>
              <a:t>Sanitation-state of clean, healthy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[HOH loss] whole, entire, complete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Whole-healthy, unhurt, entire, total</a:t>
            </a:r>
          </a:p>
          <a:p>
            <a:r>
              <a:rPr lang="en-US" dirty="0" smtClean="0"/>
              <a:t>Hologram-three-dimensional picture of a whole object or whole person</a:t>
            </a:r>
          </a:p>
          <a:p>
            <a:r>
              <a:rPr lang="en-US" dirty="0" smtClean="0"/>
              <a:t>Catholic (</a:t>
            </a:r>
            <a:r>
              <a:rPr lang="en-US" u="sng" dirty="0" err="1" smtClean="0"/>
              <a:t>kata</a:t>
            </a:r>
            <a:r>
              <a:rPr lang="en-US" dirty="0" smtClean="0"/>
              <a:t> G.-concerning, in respect of )-universal; applicable to all men; the universal church, or the whole body of Christians</a:t>
            </a:r>
          </a:p>
          <a:p>
            <a:r>
              <a:rPr lang="en-US" dirty="0" smtClean="0"/>
              <a:t>Holy-sacred; dedicated to the service of God, the church, or religion</a:t>
            </a:r>
          </a:p>
          <a:p>
            <a:r>
              <a:rPr lang="en-US" dirty="0" smtClean="0"/>
              <a:t>Holiday-a day fixed by law or custom to commemorate an event or to honor a person; a day to honor religious saints or sacred events</a:t>
            </a:r>
          </a:p>
          <a:p>
            <a:r>
              <a:rPr lang="en-US" dirty="0" smtClean="0"/>
              <a:t>Holocaust (</a:t>
            </a:r>
            <a:r>
              <a:rPr lang="en-US" u="sng" dirty="0" err="1" smtClean="0"/>
              <a:t>kaustos</a:t>
            </a:r>
            <a:r>
              <a:rPr lang="en-US" dirty="0" smtClean="0"/>
              <a:t> G.-burnt)-complete devastation or destruction by fire.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RHINOS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[HREE </a:t>
            </a:r>
            <a:r>
              <a:rPr lang="en-US" sz="3600" dirty="0" err="1" smtClean="0"/>
              <a:t>noss</a:t>
            </a:r>
            <a:r>
              <a:rPr lang="en-US" sz="3600" dirty="0" smtClean="0"/>
              <a:t>, REYE </a:t>
            </a:r>
            <a:r>
              <a:rPr lang="en-US" sz="3600" dirty="0" err="1" smtClean="0"/>
              <a:t>noss</a:t>
            </a:r>
            <a:r>
              <a:rPr lang="en-US" sz="3600" dirty="0" smtClean="0"/>
              <a:t>]  nose, snout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Rhinoceros (</a:t>
            </a:r>
            <a:r>
              <a:rPr lang="en-US" u="sng" dirty="0" err="1" smtClean="0"/>
              <a:t>keras</a:t>
            </a:r>
            <a:r>
              <a:rPr lang="en-US" dirty="0" smtClean="0"/>
              <a:t> G.-horn)-large animal with one or two horns on its snout</a:t>
            </a:r>
          </a:p>
          <a:p>
            <a:r>
              <a:rPr lang="en-US" dirty="0" err="1" smtClean="0"/>
              <a:t>Rhinocerotoid</a:t>
            </a:r>
            <a:r>
              <a:rPr lang="en-US" dirty="0" smtClean="0"/>
              <a:t>-like a rhinoceros; one of the rhinoceros family</a:t>
            </a:r>
          </a:p>
          <a:p>
            <a:r>
              <a:rPr lang="en-US" dirty="0" err="1" smtClean="0"/>
              <a:t>Rhinology</a:t>
            </a:r>
            <a:r>
              <a:rPr lang="en-US" dirty="0" smtClean="0"/>
              <a:t> (</a:t>
            </a:r>
            <a:r>
              <a:rPr lang="en-US" u="sng" dirty="0" smtClean="0"/>
              <a:t>logos</a:t>
            </a:r>
            <a:r>
              <a:rPr lang="en-US" dirty="0" smtClean="0"/>
              <a:t> G.-study)-branch of medicine concerned with the nose</a:t>
            </a:r>
          </a:p>
          <a:p>
            <a:r>
              <a:rPr lang="en-US" dirty="0" err="1" smtClean="0"/>
              <a:t>Rhinoplasty</a:t>
            </a:r>
            <a:r>
              <a:rPr lang="en-US" dirty="0" smtClean="0"/>
              <a:t> (</a:t>
            </a:r>
            <a:r>
              <a:rPr lang="en-US" u="sng" dirty="0" err="1" smtClean="0"/>
              <a:t>plassein</a:t>
            </a:r>
            <a:r>
              <a:rPr lang="en-US" dirty="0" smtClean="0"/>
              <a:t> G.-to form or mold)-plastic surgery for the nose</a:t>
            </a:r>
          </a:p>
          <a:p>
            <a:r>
              <a:rPr lang="en-US" dirty="0" err="1" smtClean="0"/>
              <a:t>Rhinoscope</a:t>
            </a:r>
            <a:r>
              <a:rPr lang="en-US" dirty="0" smtClean="0"/>
              <a:t> (</a:t>
            </a:r>
            <a:r>
              <a:rPr lang="en-US" u="sng" dirty="0" err="1" smtClean="0"/>
              <a:t>skopein</a:t>
            </a:r>
            <a:r>
              <a:rPr lang="en-US" dirty="0" smtClean="0"/>
              <a:t> G.-to see, look)-instrument for examining the interior of the nose.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[KOR </a:t>
            </a:r>
            <a:r>
              <a:rPr lang="en-US" sz="3600" dirty="0" err="1" smtClean="0"/>
              <a:t>noo</a:t>
            </a:r>
            <a:r>
              <a:rPr lang="en-US" sz="3600" dirty="0" smtClean="0"/>
              <a:t>] horn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Coronet-horn, a brass instrument like a trumpet</a:t>
            </a:r>
          </a:p>
          <a:p>
            <a:r>
              <a:rPr lang="en-US" dirty="0" smtClean="0"/>
              <a:t>Cornucopia (</a:t>
            </a:r>
            <a:r>
              <a:rPr lang="en-US" u="sng" dirty="0" err="1" smtClean="0"/>
              <a:t>copia</a:t>
            </a:r>
            <a:r>
              <a:rPr lang="en-US" dirty="0" smtClean="0"/>
              <a:t> L.-plenty; abundance)-horn of plenty</a:t>
            </a:r>
          </a:p>
          <a:p>
            <a:r>
              <a:rPr lang="en-US" dirty="0" smtClean="0"/>
              <a:t>Unicorn (</a:t>
            </a:r>
            <a:r>
              <a:rPr lang="en-US" u="sng" dirty="0" err="1" smtClean="0"/>
              <a:t>unus</a:t>
            </a:r>
            <a:r>
              <a:rPr lang="en-US" dirty="0" smtClean="0"/>
              <a:t> L.-one)-a mythical horse with one horn on its forehead</a:t>
            </a:r>
          </a:p>
          <a:p>
            <a:r>
              <a:rPr lang="en-US" dirty="0" smtClean="0"/>
              <a:t>Corn-hardening of skin on a toe other than the toenail</a:t>
            </a:r>
          </a:p>
          <a:p>
            <a:r>
              <a:rPr lang="en-US" dirty="0" smtClean="0"/>
              <a:t>Cornea-the relatively hard, transparent coating of the eyeball that covers the iris and pupil and admits light to the interior of the eye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DERMA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[DAIR </a:t>
            </a:r>
            <a:r>
              <a:rPr lang="en-US" sz="3600" dirty="0" err="1" smtClean="0"/>
              <a:t>mah</a:t>
            </a:r>
            <a:r>
              <a:rPr lang="en-US" sz="3600" dirty="0" smtClean="0"/>
              <a:t>, DER </a:t>
            </a:r>
            <a:r>
              <a:rPr lang="en-US" sz="3600" dirty="0" err="1" smtClean="0"/>
              <a:t>mah</a:t>
            </a:r>
            <a:r>
              <a:rPr lang="en-US" sz="3600" dirty="0" smtClean="0"/>
              <a:t>] skin, hide, shell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Dermis-layer of skin just under the epidermis</a:t>
            </a:r>
          </a:p>
          <a:p>
            <a:r>
              <a:rPr lang="en-US" dirty="0" smtClean="0"/>
              <a:t>Epidermis (</a:t>
            </a:r>
            <a:r>
              <a:rPr lang="en-US" u="sng" dirty="0" err="1" smtClean="0"/>
              <a:t>epi</a:t>
            </a:r>
            <a:r>
              <a:rPr lang="en-US" dirty="0" smtClean="0"/>
              <a:t> G.-upon)-outer layer of skin</a:t>
            </a:r>
          </a:p>
          <a:p>
            <a:r>
              <a:rPr lang="en-US" dirty="0" smtClean="0"/>
              <a:t>Hypodermic (</a:t>
            </a:r>
            <a:r>
              <a:rPr lang="en-US" u="sng" dirty="0" smtClean="0"/>
              <a:t>hypo</a:t>
            </a:r>
            <a:r>
              <a:rPr lang="en-US" dirty="0" smtClean="0"/>
              <a:t> G.-under)- under the skin</a:t>
            </a:r>
          </a:p>
          <a:p>
            <a:r>
              <a:rPr lang="en-US" dirty="0" smtClean="0"/>
              <a:t>Dermatologist (</a:t>
            </a:r>
            <a:r>
              <a:rPr lang="en-US" u="sng" dirty="0" smtClean="0"/>
              <a:t>logos</a:t>
            </a:r>
            <a:r>
              <a:rPr lang="en-US" dirty="0" smtClean="0"/>
              <a:t> G.-word, study)-skin specialist in medicine</a:t>
            </a:r>
          </a:p>
          <a:p>
            <a:r>
              <a:rPr lang="en-US" dirty="0" smtClean="0"/>
              <a:t>Dermatitis (</a:t>
            </a:r>
            <a:r>
              <a:rPr lang="en-US" u="sng" dirty="0" smtClean="0"/>
              <a:t>-it is</a:t>
            </a:r>
            <a:r>
              <a:rPr lang="en-US" dirty="0" smtClean="0"/>
              <a:t> G.-suffix-inflammation)-inflammation of the skin</a:t>
            </a:r>
          </a:p>
          <a:p>
            <a:r>
              <a:rPr lang="en-US" dirty="0" smtClean="0"/>
              <a:t>Dermatoid-skin-like</a:t>
            </a:r>
          </a:p>
          <a:p>
            <a:r>
              <a:rPr lang="en-US" dirty="0" err="1" smtClean="0"/>
              <a:t>Dermoptera</a:t>
            </a:r>
            <a:r>
              <a:rPr lang="en-US" dirty="0" smtClean="0"/>
              <a:t> (</a:t>
            </a:r>
            <a:r>
              <a:rPr lang="en-US" u="sng" dirty="0" err="1" smtClean="0"/>
              <a:t>pteron</a:t>
            </a:r>
            <a:r>
              <a:rPr lang="en-US" dirty="0" smtClean="0"/>
              <a:t> G.-wing)- having skin or membranous wings like a bat.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[EH </a:t>
            </a:r>
            <a:r>
              <a:rPr lang="en-US" dirty="0" err="1" smtClean="0"/>
              <a:t>kwoos</a:t>
            </a:r>
            <a:r>
              <a:rPr lang="en-US" dirty="0" smtClean="0"/>
              <a:t>]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Equidae</a:t>
            </a:r>
            <a:r>
              <a:rPr lang="en-US" dirty="0" smtClean="0"/>
              <a:t>- scientific term for the horse family</a:t>
            </a:r>
          </a:p>
          <a:p>
            <a:r>
              <a:rPr lang="en-US" dirty="0" smtClean="0"/>
              <a:t>Equestrian-a person skilled in horse riding; pertaining to horseback riding</a:t>
            </a:r>
          </a:p>
          <a:p>
            <a:r>
              <a:rPr lang="en-US" dirty="0" smtClean="0"/>
              <a:t>Equine-of, pertaining to, or resembling a horse</a:t>
            </a:r>
          </a:p>
          <a:p>
            <a:r>
              <a:rPr lang="en-US" dirty="0" smtClean="0"/>
              <a:t>Equestrienne-feminine form; a horsewoman; female equestrian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[KOO </a:t>
            </a:r>
            <a:r>
              <a:rPr lang="en-US" sz="3600" dirty="0" err="1" smtClean="0"/>
              <a:t>tis</a:t>
            </a:r>
            <a:r>
              <a:rPr lang="en-US" sz="3600" dirty="0" smtClean="0"/>
              <a:t>] skin, hide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Cutis-the layer of skin beneath the epidermis; derma</a:t>
            </a:r>
          </a:p>
          <a:p>
            <a:r>
              <a:rPr lang="en-US" dirty="0" smtClean="0"/>
              <a:t>Cutis </a:t>
            </a:r>
            <a:r>
              <a:rPr lang="en-US" dirty="0" err="1" smtClean="0"/>
              <a:t>vera</a:t>
            </a:r>
            <a:r>
              <a:rPr lang="en-US" dirty="0" smtClean="0"/>
              <a:t> (</a:t>
            </a:r>
            <a:r>
              <a:rPr lang="en-US" u="sng" dirty="0" err="1" smtClean="0"/>
              <a:t>vera</a:t>
            </a:r>
            <a:r>
              <a:rPr lang="en-US" dirty="0" smtClean="0"/>
              <a:t> L.-true)-true skin; the layer of skin containing its blood supply and nerves</a:t>
            </a:r>
          </a:p>
          <a:p>
            <a:r>
              <a:rPr lang="en-US" dirty="0" err="1" smtClean="0"/>
              <a:t>Subcutis</a:t>
            </a:r>
            <a:r>
              <a:rPr lang="en-US" dirty="0" smtClean="0"/>
              <a:t> (</a:t>
            </a:r>
            <a:r>
              <a:rPr lang="en-US" u="sng" dirty="0" smtClean="0"/>
              <a:t>sub</a:t>
            </a:r>
            <a:r>
              <a:rPr lang="en-US" dirty="0" smtClean="0"/>
              <a:t> L.-under)-the deeper or inner portion of the true skin</a:t>
            </a:r>
          </a:p>
          <a:p>
            <a:r>
              <a:rPr lang="en-US" dirty="0" smtClean="0"/>
              <a:t>Cuticle-thin, outermost thin layer of skin; the epidermis</a:t>
            </a:r>
          </a:p>
          <a:p>
            <a:r>
              <a:rPr lang="en-US" dirty="0" err="1" smtClean="0"/>
              <a:t>Cuticula</a:t>
            </a:r>
            <a:r>
              <a:rPr lang="en-US" dirty="0" smtClean="0"/>
              <a:t>, </a:t>
            </a:r>
            <a:r>
              <a:rPr lang="en-US" dirty="0" err="1" smtClean="0"/>
              <a:t>cuticulae</a:t>
            </a:r>
            <a:r>
              <a:rPr lang="en-US" dirty="0" smtClean="0"/>
              <a:t>-tough outer layer of skin in lower organism (slugs, worms, etc.)</a:t>
            </a:r>
          </a:p>
          <a:p>
            <a:r>
              <a:rPr lang="en-US" dirty="0" smtClean="0"/>
              <a:t>Sub-</a:t>
            </a:r>
            <a:r>
              <a:rPr lang="en-US" dirty="0" err="1" smtClean="0"/>
              <a:t>cutaneous</a:t>
            </a:r>
            <a:r>
              <a:rPr lang="en-US" dirty="0" smtClean="0"/>
              <a:t> (</a:t>
            </a:r>
            <a:r>
              <a:rPr lang="en-US" u="sng" dirty="0" smtClean="0"/>
              <a:t>sub</a:t>
            </a:r>
            <a:r>
              <a:rPr lang="en-US" dirty="0" smtClean="0"/>
              <a:t> .-under)-being used or introduced beneath the skin</a:t>
            </a:r>
          </a:p>
          <a:p>
            <a:r>
              <a:rPr lang="en-US" dirty="0" err="1" smtClean="0"/>
              <a:t>Cutify</a:t>
            </a:r>
            <a:r>
              <a:rPr lang="en-US" dirty="0" smtClean="0"/>
              <a:t>-to form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COR/CORDIS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[KOR, KOR </a:t>
            </a:r>
            <a:r>
              <a:rPr lang="en-US" sz="3600" dirty="0" err="1" smtClean="0"/>
              <a:t>dis</a:t>
            </a:r>
            <a:r>
              <a:rPr lang="en-US" sz="3600" dirty="0" smtClean="0"/>
              <a:t>] heart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50" dirty="0" smtClean="0"/>
              <a:t>Core-the central or innermost part; the “heart” of anything</a:t>
            </a:r>
          </a:p>
          <a:p>
            <a:r>
              <a:rPr lang="en-US" sz="2250" dirty="0" smtClean="0"/>
              <a:t>Cordial-heartfelt; warm and sincere</a:t>
            </a:r>
          </a:p>
          <a:p>
            <a:r>
              <a:rPr lang="en-US" sz="2250" dirty="0" smtClean="0"/>
              <a:t>Courage (n.)-facing danger in spite of fear</a:t>
            </a:r>
          </a:p>
          <a:p>
            <a:r>
              <a:rPr lang="en-US" sz="2250" dirty="0" smtClean="0"/>
              <a:t>Encourage (</a:t>
            </a:r>
            <a:r>
              <a:rPr lang="en-US" sz="2250" u="sng" dirty="0" smtClean="0"/>
              <a:t>in</a:t>
            </a:r>
            <a:r>
              <a:rPr lang="en-US" sz="2250" dirty="0" smtClean="0"/>
              <a:t> L.- </a:t>
            </a:r>
            <a:r>
              <a:rPr lang="en-US" sz="2250" dirty="0" err="1" smtClean="0"/>
              <a:t>in,within</a:t>
            </a:r>
            <a:r>
              <a:rPr lang="en-US" sz="2250" dirty="0" smtClean="0"/>
              <a:t>)-to give confidence to; to inspire with courage</a:t>
            </a:r>
          </a:p>
          <a:p>
            <a:r>
              <a:rPr lang="en-US" sz="2250" dirty="0" smtClean="0"/>
              <a:t>Discourage (</a:t>
            </a:r>
            <a:r>
              <a:rPr lang="en-US" sz="2250" u="sng" dirty="0" err="1" smtClean="0"/>
              <a:t>dis</a:t>
            </a:r>
            <a:r>
              <a:rPr lang="en-US" sz="2250" dirty="0" smtClean="0"/>
              <a:t> L.- apart)-to dishearten</a:t>
            </a:r>
          </a:p>
          <a:p>
            <a:r>
              <a:rPr lang="en-US" sz="2250" dirty="0" smtClean="0"/>
              <a:t>Accord (</a:t>
            </a:r>
            <a:r>
              <a:rPr lang="en-US" sz="2250" u="sng" dirty="0" smtClean="0"/>
              <a:t>ad</a:t>
            </a:r>
            <a:r>
              <a:rPr lang="en-US" sz="2250" dirty="0" smtClean="0"/>
              <a:t> L.-to, toward)-heart to heart; an agreement or a treaty</a:t>
            </a:r>
          </a:p>
          <a:p>
            <a:r>
              <a:rPr lang="en-US" sz="2250" dirty="0" smtClean="0"/>
              <a:t>Concord (</a:t>
            </a:r>
            <a:r>
              <a:rPr lang="en-US" sz="2250" u="sng" dirty="0" smtClean="0"/>
              <a:t>con</a:t>
            </a:r>
            <a:r>
              <a:rPr lang="en-US" sz="2250" dirty="0" smtClean="0"/>
              <a:t> from </a:t>
            </a:r>
            <a:r>
              <a:rPr lang="en-US" sz="2250" u="sng" dirty="0" smtClean="0"/>
              <a:t>cum</a:t>
            </a:r>
            <a:r>
              <a:rPr lang="en-US" sz="2250" dirty="0" smtClean="0"/>
              <a:t> L-with)-agreement between people; harmony in music</a:t>
            </a:r>
          </a:p>
          <a:p>
            <a:r>
              <a:rPr lang="en-US" sz="2250" dirty="0" smtClean="0"/>
              <a:t>Discord (</a:t>
            </a:r>
            <a:r>
              <a:rPr lang="en-US" sz="2250" u="sng" dirty="0" err="1" smtClean="0"/>
              <a:t>dis</a:t>
            </a:r>
            <a:r>
              <a:rPr lang="en-US" sz="2250" dirty="0" smtClean="0"/>
              <a:t> L.-apart)-disagreement or conflict; harsh or inharmonious noise in music</a:t>
            </a:r>
          </a:p>
          <a:p>
            <a:r>
              <a:rPr lang="en-US" sz="2250" dirty="0" smtClean="0"/>
              <a:t>Record (</a:t>
            </a:r>
            <a:r>
              <a:rPr lang="en-US" sz="2250" u="sng" dirty="0" smtClean="0"/>
              <a:t>re</a:t>
            </a:r>
            <a:r>
              <a:rPr lang="en-US" sz="2250" dirty="0" smtClean="0"/>
              <a:t> L.-again)-to preserve the heart of a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DORSUM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[DOR </a:t>
            </a:r>
            <a:r>
              <a:rPr lang="en-US" sz="3600" dirty="0" err="1" smtClean="0"/>
              <a:t>soom</a:t>
            </a:r>
            <a:r>
              <a:rPr lang="en-US" sz="3600" dirty="0" smtClean="0"/>
              <a:t>] back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Dorsal fin-the fin on the back of sharks, dolphins, orca, and a number of fish</a:t>
            </a:r>
          </a:p>
          <a:p>
            <a:r>
              <a:rPr lang="en-US" dirty="0" smtClean="0"/>
              <a:t>Endorse (v.)-to sign on the back of a document or check; support</a:t>
            </a:r>
          </a:p>
          <a:p>
            <a:r>
              <a:rPr lang="en-US" dirty="0" smtClean="0"/>
              <a:t>Endorsement (n.)-signature written on the back of a check; support or approval for a person or position or product</a:t>
            </a:r>
          </a:p>
          <a:p>
            <a:r>
              <a:rPr lang="en-US" dirty="0" err="1" smtClean="0"/>
              <a:t>Dorsicumbent</a:t>
            </a:r>
            <a:r>
              <a:rPr lang="en-US" dirty="0" smtClean="0"/>
              <a:t> (</a:t>
            </a:r>
            <a:r>
              <a:rPr lang="en-US" u="sng" dirty="0" err="1" smtClean="0"/>
              <a:t>incumbo</a:t>
            </a:r>
            <a:r>
              <a:rPr lang="en-US" dirty="0" smtClean="0"/>
              <a:t> L.-lie upon, lean toward)-lie upon one’s back</a:t>
            </a:r>
          </a:p>
          <a:p>
            <a:r>
              <a:rPr lang="en-US" dirty="0" err="1" smtClean="0"/>
              <a:t>Dorsigerous</a:t>
            </a:r>
            <a:r>
              <a:rPr lang="en-US" dirty="0" smtClean="0"/>
              <a:t> (</a:t>
            </a:r>
            <a:r>
              <a:rPr lang="en-US" u="sng" dirty="0" err="1" smtClean="0"/>
              <a:t>gerere</a:t>
            </a:r>
            <a:r>
              <a:rPr lang="en-US" dirty="0" smtClean="0"/>
              <a:t> L.-to carry)-carrying the young on the back</a:t>
            </a:r>
          </a:p>
          <a:p>
            <a:r>
              <a:rPr lang="en-US" dirty="0" smtClean="0"/>
              <a:t>Dossier (French)-a bundle of documents labeled on the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[ATH </a:t>
            </a:r>
            <a:r>
              <a:rPr lang="en-US" sz="3600" dirty="0" err="1" smtClean="0"/>
              <a:t>lohn</a:t>
            </a:r>
            <a:r>
              <a:rPr lang="en-US" sz="3600" dirty="0" smtClean="0"/>
              <a:t>] prize, award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Athlete-a person trained or skilled in exercises, sports or games requiring physical strength, agility, or stamina</a:t>
            </a:r>
          </a:p>
          <a:p>
            <a:r>
              <a:rPr lang="en-US" dirty="0" smtClean="0"/>
              <a:t>Athletics-exercises, games, or sports engaged in by athletes</a:t>
            </a:r>
          </a:p>
          <a:p>
            <a:r>
              <a:rPr lang="en-US" dirty="0" smtClean="0"/>
              <a:t>Athletic-characteristic of an athlete; pertaining to athletics.  </a:t>
            </a:r>
          </a:p>
          <a:p>
            <a:r>
              <a:rPr lang="en-US" dirty="0" smtClean="0"/>
              <a:t>Pentathlon (</a:t>
            </a:r>
            <a:r>
              <a:rPr lang="en-US" u="sng" dirty="0" err="1" smtClean="0"/>
              <a:t>penta</a:t>
            </a:r>
            <a:r>
              <a:rPr lang="en-US" dirty="0" smtClean="0"/>
              <a:t> G.-five)-athletic contest of five separate sports</a:t>
            </a:r>
          </a:p>
          <a:p>
            <a:r>
              <a:rPr lang="en-US" dirty="0" smtClean="0"/>
              <a:t>Decathlon (</a:t>
            </a:r>
            <a:r>
              <a:rPr lang="en-US" u="sng" dirty="0" err="1" smtClean="0"/>
              <a:t>deka</a:t>
            </a:r>
            <a:r>
              <a:rPr lang="en-US" dirty="0" smtClean="0"/>
              <a:t> G.-ten)-athletic contest of ten separate sports</a:t>
            </a:r>
          </a:p>
          <a:p>
            <a:r>
              <a:rPr lang="en-US" dirty="0" smtClean="0"/>
              <a:t>Decathlete-an athlete who participates in a decathlon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[AH </a:t>
            </a:r>
            <a:r>
              <a:rPr lang="en-US" sz="3600" dirty="0" err="1" smtClean="0"/>
              <a:t>gon</a:t>
            </a:r>
            <a:r>
              <a:rPr lang="en-US" sz="3600" dirty="0" smtClean="0"/>
              <a:t>] contest, struggle, trial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Agony-intense mental or physical suffering from struggling with a challenge or problem</a:t>
            </a:r>
          </a:p>
          <a:p>
            <a:r>
              <a:rPr lang="en-US" dirty="0" smtClean="0"/>
              <a:t>Agonize-to suffer agony, or anguish over a decision</a:t>
            </a:r>
          </a:p>
          <a:p>
            <a:r>
              <a:rPr lang="en-US" dirty="0" smtClean="0"/>
              <a:t>Antagonize (</a:t>
            </a:r>
            <a:r>
              <a:rPr lang="en-US" u="sng" dirty="0" smtClean="0"/>
              <a:t>anti</a:t>
            </a:r>
            <a:r>
              <a:rPr lang="en-US" dirty="0" smtClean="0"/>
              <a:t> L.-against)-to act in opposition to; to incur or provoke hostility; to struggle against</a:t>
            </a:r>
          </a:p>
          <a:p>
            <a:r>
              <a:rPr lang="en-US" dirty="0" smtClean="0"/>
              <a:t>Antagonist-one who struggles against or opposes another; adversary; opponent</a:t>
            </a:r>
          </a:p>
          <a:p>
            <a:r>
              <a:rPr lang="en-US" dirty="0" smtClean="0"/>
              <a:t>Antagonism-actively expressed opposition or hostility; enmity</a:t>
            </a:r>
          </a:p>
          <a:p>
            <a:r>
              <a:rPr lang="en-US" dirty="0" smtClean="0"/>
              <a:t>protagonist- (</a:t>
            </a:r>
            <a:r>
              <a:rPr lang="en-US" u="sng" dirty="0" smtClean="0"/>
              <a:t>pro</a:t>
            </a:r>
            <a:r>
              <a:rPr lang="en-US" dirty="0" smtClean="0"/>
              <a:t> L.-for)-principal character in a book or play against which antagonistic forces struggle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DROMOS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CABALLUS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[DROH moss]race course, runway, running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Hippodrome (</a:t>
            </a:r>
            <a:r>
              <a:rPr lang="en-US" u="sng" dirty="0" smtClean="0"/>
              <a:t>hippos</a:t>
            </a:r>
            <a:r>
              <a:rPr lang="en-US" dirty="0" smtClean="0"/>
              <a:t> G.-horse)-horse racetrack</a:t>
            </a:r>
          </a:p>
          <a:p>
            <a:r>
              <a:rPr lang="en-US" dirty="0" smtClean="0"/>
              <a:t>Dromedary-a camel of unusual speed</a:t>
            </a:r>
          </a:p>
          <a:p>
            <a:r>
              <a:rPr lang="en-US" dirty="0" err="1" smtClean="0"/>
              <a:t>Anadromous</a:t>
            </a:r>
            <a:r>
              <a:rPr lang="en-US" dirty="0" smtClean="0"/>
              <a:t> (</a:t>
            </a:r>
            <a:r>
              <a:rPr lang="en-US" u="sng" dirty="0" err="1" smtClean="0"/>
              <a:t>ana</a:t>
            </a:r>
            <a:r>
              <a:rPr lang="en-US" dirty="0" smtClean="0"/>
              <a:t> G.-up)-running upward</a:t>
            </a:r>
          </a:p>
          <a:p>
            <a:r>
              <a:rPr lang="en-US" dirty="0" err="1" smtClean="0"/>
              <a:t>Catadromous</a:t>
            </a:r>
            <a:r>
              <a:rPr lang="en-US" dirty="0" smtClean="0"/>
              <a:t> (</a:t>
            </a:r>
            <a:r>
              <a:rPr lang="en-US" u="sng" dirty="0" err="1" smtClean="0"/>
              <a:t>kata</a:t>
            </a:r>
            <a:r>
              <a:rPr lang="en-US" dirty="0" smtClean="0"/>
              <a:t> G.-down)-running downward</a:t>
            </a:r>
          </a:p>
          <a:p>
            <a:r>
              <a:rPr lang="en-US" dirty="0" smtClean="0"/>
              <a:t>Aerodrome (</a:t>
            </a:r>
            <a:r>
              <a:rPr lang="en-US" u="sng" dirty="0" err="1" smtClean="0"/>
              <a:t>aer</a:t>
            </a:r>
            <a:r>
              <a:rPr lang="en-US" dirty="0" smtClean="0"/>
              <a:t> G.-air)-airport runway</a:t>
            </a:r>
          </a:p>
          <a:p>
            <a:r>
              <a:rPr lang="en-US" dirty="0" smtClean="0"/>
              <a:t>Palindrome (</a:t>
            </a:r>
            <a:r>
              <a:rPr lang="en-US" u="sng" dirty="0" err="1" smtClean="0"/>
              <a:t>palin</a:t>
            </a:r>
            <a:r>
              <a:rPr lang="en-US" dirty="0" smtClean="0"/>
              <a:t> G.-back, again)-a word, sentence, or verse that reads the same backward or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MONS/MONTIS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[MONS, MOHN </a:t>
            </a:r>
            <a:r>
              <a:rPr lang="en-US" sz="3600" dirty="0" err="1" smtClean="0"/>
              <a:t>tis</a:t>
            </a:r>
            <a:r>
              <a:rPr lang="en-US" sz="3600" dirty="0" smtClean="0"/>
              <a:t>] mountain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Mountain-a land mass that rises high above its surroundings</a:t>
            </a:r>
          </a:p>
          <a:p>
            <a:r>
              <a:rPr lang="en-US" sz="2300" dirty="0" smtClean="0"/>
              <a:t>Mountainous-terrain containing many mountains</a:t>
            </a:r>
          </a:p>
          <a:p>
            <a:r>
              <a:rPr lang="en-US" sz="2300" dirty="0" smtClean="0"/>
              <a:t>Mount-to rise, ascend; to place or seat oneself upon something</a:t>
            </a:r>
          </a:p>
          <a:p>
            <a:r>
              <a:rPr lang="en-US" sz="2300" dirty="0" smtClean="0"/>
              <a:t>Mound-a raised area in the ground</a:t>
            </a:r>
          </a:p>
          <a:p>
            <a:r>
              <a:rPr lang="en-US" sz="2300" dirty="0" smtClean="0"/>
              <a:t>Insurmountable (</a:t>
            </a:r>
            <a:r>
              <a:rPr lang="en-US" sz="2300" u="sng" dirty="0" smtClean="0"/>
              <a:t>in</a:t>
            </a:r>
            <a:r>
              <a:rPr lang="en-US" sz="2300" dirty="0" smtClean="0"/>
              <a:t> L-not; </a:t>
            </a:r>
            <a:r>
              <a:rPr lang="en-US" sz="2300" u="sng" dirty="0" err="1" smtClean="0"/>
              <a:t>sur</a:t>
            </a:r>
            <a:r>
              <a:rPr lang="en-US" sz="2300" dirty="0" smtClean="0"/>
              <a:t> L.-above)-something one cannot rise above</a:t>
            </a:r>
          </a:p>
          <a:p>
            <a:r>
              <a:rPr lang="en-US" sz="2300" dirty="0" smtClean="0"/>
              <a:t>Amount-a pile or accumulation of anything; the quantity at hand</a:t>
            </a:r>
          </a:p>
          <a:p>
            <a:r>
              <a:rPr lang="en-US" sz="2300" dirty="0" smtClean="0"/>
              <a:t>Promontory-(</a:t>
            </a:r>
            <a:r>
              <a:rPr lang="en-US" sz="2300" u="sng" dirty="0" smtClean="0"/>
              <a:t>pro</a:t>
            </a:r>
            <a:r>
              <a:rPr lang="en-US" sz="2300" dirty="0" smtClean="0"/>
              <a:t> L.-forward)-a high point of land projecting into a body of water; mass of land projecting into a lowland</a:t>
            </a:r>
          </a:p>
          <a:p>
            <a:r>
              <a:rPr lang="en-US" sz="2300" dirty="0" smtClean="0"/>
              <a:t>Paramount- (</a:t>
            </a:r>
            <a:r>
              <a:rPr lang="en-US" sz="2300" u="sng" dirty="0" err="1" smtClean="0"/>
              <a:t>para</a:t>
            </a:r>
            <a:r>
              <a:rPr lang="en-US" sz="2300" dirty="0" smtClean="0"/>
              <a:t> L.-by)-superior to or rising above all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[HOO moos] earth, soil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Humus-dark organic matter in soils partially containing decomposed vegetable or animal material</a:t>
            </a:r>
          </a:p>
          <a:p>
            <a:r>
              <a:rPr lang="en-US" dirty="0" smtClean="0"/>
              <a:t>Humiliate-to make someone feel low</a:t>
            </a:r>
          </a:p>
          <a:p>
            <a:r>
              <a:rPr lang="en-US" dirty="0" smtClean="0"/>
              <a:t>Humble-near the ground; not high or pretentious</a:t>
            </a:r>
          </a:p>
          <a:p>
            <a:r>
              <a:rPr lang="en-US" dirty="0" smtClean="0"/>
              <a:t>Humility-a spirit of lowliness; lack of pretension</a:t>
            </a:r>
          </a:p>
          <a:p>
            <a:r>
              <a:rPr lang="en-US" dirty="0" err="1" smtClean="0"/>
              <a:t>Humification</a:t>
            </a:r>
            <a:r>
              <a:rPr lang="en-US" dirty="0" smtClean="0"/>
              <a:t>-formation of humus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[FO lee </a:t>
            </a:r>
            <a:r>
              <a:rPr lang="en-US" sz="3600" dirty="0" err="1" smtClean="0"/>
              <a:t>oom</a:t>
            </a:r>
            <a:r>
              <a:rPr lang="en-US" sz="3600" dirty="0" smtClean="0"/>
              <a:t>] leaf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Foliage-the leaves of a plant or tree</a:t>
            </a:r>
          </a:p>
          <a:p>
            <a:r>
              <a:rPr lang="en-US" dirty="0" smtClean="0"/>
              <a:t>Folio-a leaf of paper (either loose or in a bound volume)</a:t>
            </a:r>
          </a:p>
          <a:p>
            <a:r>
              <a:rPr lang="en-US" dirty="0" smtClean="0"/>
              <a:t>Portfolio (</a:t>
            </a:r>
            <a:r>
              <a:rPr lang="en-US" u="sng" dirty="0" err="1" smtClean="0"/>
              <a:t>porto</a:t>
            </a:r>
            <a:r>
              <a:rPr lang="en-US" dirty="0" smtClean="0"/>
              <a:t>-L.-carry)-a case for carrying loose sheets of paper, music, art, etc.</a:t>
            </a:r>
          </a:p>
          <a:p>
            <a:r>
              <a:rPr lang="en-US" dirty="0" smtClean="0"/>
              <a:t>Foliate-to put forth leaves; to beat metal into a thin leaf or foil</a:t>
            </a:r>
          </a:p>
          <a:p>
            <a:r>
              <a:rPr lang="en-US" dirty="0" smtClean="0"/>
              <a:t>Exfoliate-(</a:t>
            </a:r>
            <a:r>
              <a:rPr lang="en-US" u="sng" dirty="0" smtClean="0"/>
              <a:t>ex</a:t>
            </a:r>
            <a:r>
              <a:rPr lang="en-US" dirty="0" smtClean="0"/>
              <a:t> L.-away from)-to cast off or shed leaves or layers</a:t>
            </a:r>
          </a:p>
          <a:p>
            <a:r>
              <a:rPr lang="en-US" dirty="0" smtClean="0"/>
              <a:t>Defoliate (</a:t>
            </a:r>
            <a:r>
              <a:rPr lang="en-US" u="sng" dirty="0" smtClean="0"/>
              <a:t>de</a:t>
            </a:r>
            <a:r>
              <a:rPr lang="en-US" dirty="0" smtClean="0"/>
              <a:t> L.-down from )-to strip off leaves</a:t>
            </a:r>
          </a:p>
          <a:p>
            <a:r>
              <a:rPr lang="en-US" dirty="0" smtClean="0"/>
              <a:t>Defoliant- a chemical used to cause defoliation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SAL/SALIS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[SAHL, SAH </a:t>
            </a:r>
            <a:r>
              <a:rPr lang="en-US" sz="3600" dirty="0" err="1" smtClean="0"/>
              <a:t>lis</a:t>
            </a:r>
            <a:r>
              <a:rPr lang="en-US" sz="3600" dirty="0" smtClean="0"/>
              <a:t>] salt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 smtClean="0"/>
              <a:t>Salt-a substance which occurs in nature both in solution and in crystalline form, known chemically as sodium chloride (</a:t>
            </a:r>
            <a:r>
              <a:rPr lang="en-US" sz="4200" dirty="0" err="1" smtClean="0"/>
              <a:t>NaCl</a:t>
            </a:r>
            <a:r>
              <a:rPr lang="en-US" sz="4200" dirty="0" smtClean="0"/>
              <a:t>)</a:t>
            </a:r>
          </a:p>
          <a:p>
            <a:r>
              <a:rPr lang="en-US" sz="4200" dirty="0" smtClean="0"/>
              <a:t>Salary-fixed payment made periodically to a person for regular work</a:t>
            </a:r>
          </a:p>
          <a:p>
            <a:r>
              <a:rPr lang="en-US" sz="4200" dirty="0" smtClean="0"/>
              <a:t>Saline-like salt; salty</a:t>
            </a:r>
          </a:p>
          <a:p>
            <a:r>
              <a:rPr lang="en-US" sz="4200" dirty="0" smtClean="0"/>
              <a:t>Salami-a variety of sausage highly salted and flavored, originally Italian</a:t>
            </a:r>
          </a:p>
          <a:p>
            <a:r>
              <a:rPr lang="en-US" sz="4200" dirty="0" smtClean="0"/>
              <a:t>Desalinate (</a:t>
            </a:r>
            <a:r>
              <a:rPr lang="en-US" sz="4200" u="sng" dirty="0" smtClean="0"/>
              <a:t>de</a:t>
            </a:r>
            <a:r>
              <a:rPr lang="en-US" sz="4200" dirty="0" smtClean="0"/>
              <a:t> L.-away from)-to remove salt from water or land</a:t>
            </a:r>
          </a:p>
          <a:p>
            <a:r>
              <a:rPr lang="en-US" sz="4200" dirty="0" err="1" smtClean="0"/>
              <a:t>Saltern</a:t>
            </a:r>
            <a:r>
              <a:rPr lang="en-US" sz="4200" dirty="0" smtClean="0"/>
              <a:t>-a building where salt is made by boiling or evaporating sea water</a:t>
            </a:r>
          </a:p>
          <a:p>
            <a:r>
              <a:rPr lang="en-US" sz="4200" dirty="0" err="1" smtClean="0"/>
              <a:t>Salinometer</a:t>
            </a:r>
            <a:r>
              <a:rPr lang="en-US" sz="4200" dirty="0" smtClean="0"/>
              <a:t> (</a:t>
            </a:r>
            <a:r>
              <a:rPr lang="en-US" sz="4200" u="sng" dirty="0" err="1" smtClean="0"/>
              <a:t>metron</a:t>
            </a:r>
            <a:r>
              <a:rPr lang="en-US" sz="4200" dirty="0" smtClean="0"/>
              <a:t> G.-measure)-an instrument for measuring the amount of water in a solution.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1534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5278</TotalTime>
  <Words>9485</Words>
  <Application>Microsoft Office PowerPoint</Application>
  <PresentationFormat>On-screen Show (4:3)</PresentationFormat>
  <Paragraphs>885</Paragraphs>
  <Slides>200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200</vt:i4>
      </vt:variant>
    </vt:vector>
  </HeadingPairs>
  <TitlesOfParts>
    <vt:vector size="201" baseType="lpstr">
      <vt:lpstr>Office Theme</vt:lpstr>
      <vt:lpstr>CANIS</vt:lpstr>
      <vt:lpstr>[KAH nis] dog</vt:lpstr>
      <vt:lpstr>FELES</vt:lpstr>
      <vt:lpstr>[FAY les, FAY lis] cat</vt:lpstr>
      <vt:lpstr>LEON</vt:lpstr>
      <vt:lpstr>[LAY on] lion</vt:lpstr>
      <vt:lpstr>EQUUS</vt:lpstr>
      <vt:lpstr>[EH kwoos] horse</vt:lpstr>
      <vt:lpstr>CABALLUS</vt:lpstr>
      <vt:lpstr>[cah BAHL loos] horse</vt:lpstr>
      <vt:lpstr>HIPPOS</vt:lpstr>
      <vt:lpstr>[HIP poss] horse</vt:lpstr>
      <vt:lpstr>PORCUS</vt:lpstr>
      <vt:lpstr>[POR koos] pig, hog, swine</vt:lpstr>
      <vt:lpstr>ORNIS/ORNITHOS</vt:lpstr>
      <vt:lpstr>[OR nis]/ [OR ni thos] bird</vt:lpstr>
      <vt:lpstr>AVIS</vt:lpstr>
      <vt:lpstr>[AH wis] bird</vt:lpstr>
      <vt:lpstr>GREX/GREGIS</vt:lpstr>
      <vt:lpstr>[GREKS, GRE gis]  flock, herd, drove, group, troop, company</vt:lpstr>
      <vt:lpstr>OMNIS</vt:lpstr>
      <vt:lpstr>[OHM nis] each, every, all</vt:lpstr>
      <vt:lpstr>AMPHI</vt:lpstr>
      <vt:lpstr>[AHM pee, AHM fee] both</vt:lpstr>
      <vt:lpstr>AMBI</vt:lpstr>
      <vt:lpstr>[AHM bee]  on both sides, around, surround</vt:lpstr>
      <vt:lpstr>EU</vt:lpstr>
      <vt:lpstr>[EH oo] well, good, pleasant</vt:lpstr>
      <vt:lpstr>MALUS</vt:lpstr>
      <vt:lpstr>[MAH loos] bad, ugly, evil, ill</vt:lpstr>
      <vt:lpstr>E-/EX</vt:lpstr>
      <vt:lpstr>[AY, EKS] out of; beyond; from; former</vt:lpstr>
      <vt:lpstr>ARCHOS</vt:lpstr>
      <vt:lpstr>[AHR koss] chief, principal, primative</vt:lpstr>
      <vt:lpstr>ARCUS</vt:lpstr>
      <vt:lpstr>[AHR koos] bow, arc</vt:lpstr>
      <vt:lpstr>CIRCUM</vt:lpstr>
      <vt:lpstr>[KEER coom] around, about</vt:lpstr>
      <vt:lpstr>KYKLOS</vt:lpstr>
      <vt:lpstr>[KOOK loss, KIK loss] ring, circle, wheel</vt:lpstr>
      <vt:lpstr>PERI</vt:lpstr>
      <vt:lpstr>[PEH ree] around</vt:lpstr>
      <vt:lpstr>THEOS</vt:lpstr>
      <vt:lpstr>[TAY oss] god</vt:lpstr>
      <vt:lpstr>DEUS</vt:lpstr>
      <vt:lpstr>[day oos] god</vt:lpstr>
      <vt:lpstr>DIVINUS</vt:lpstr>
      <vt:lpstr>[dee WEE noos] god-like</vt:lpstr>
      <vt:lpstr>HOMO/HOMINIS</vt:lpstr>
      <vt:lpstr>[HOH mo, HOH mi nis] man, human being</vt:lpstr>
      <vt:lpstr>ANTHROPOS</vt:lpstr>
      <vt:lpstr>[AHN troh poss]man, mankind, humankind</vt:lpstr>
      <vt:lpstr>VIR</vt:lpstr>
      <vt:lpstr>[WEER] man, manly, masculine</vt:lpstr>
      <vt:lpstr>FEMINA</vt:lpstr>
      <vt:lpstr>[FAY mi nah] woman</vt:lpstr>
      <vt:lpstr>INFANS/INFANTIS</vt:lpstr>
      <vt:lpstr>[EEN fans, een FAHN tis] inability to speak</vt:lpstr>
      <vt:lpstr>PAIS/PAIDOS</vt:lpstr>
      <vt:lpstr>[pah EES, peye DOSS] child</vt:lpstr>
      <vt:lpstr>SCHOLE</vt:lpstr>
      <vt:lpstr>[SKOH lay] leisure, free time</vt:lpstr>
      <vt:lpstr>LUDO/LUSUS</vt:lpstr>
      <vt:lpstr>[LOO do, LOO soos] play, mock</vt:lpstr>
      <vt:lpstr>IATROS</vt:lpstr>
      <vt:lpstr>[yah TROSS] doctor, physician, comforter</vt:lpstr>
      <vt:lpstr>MEDICUS</vt:lpstr>
      <vt:lpstr>[MEH di koos] physician</vt:lpstr>
      <vt:lpstr>SANUS</vt:lpstr>
      <vt:lpstr>[SAH noos] healthy, not diseased or injured</vt:lpstr>
      <vt:lpstr>HOLOS</vt:lpstr>
      <vt:lpstr>[HOH loss] whole, entire, complete</vt:lpstr>
      <vt:lpstr>RHINOS</vt:lpstr>
      <vt:lpstr>[HREE noss, REYE noss]  nose, snout</vt:lpstr>
      <vt:lpstr>CORNU</vt:lpstr>
      <vt:lpstr>[KOR noo] horn</vt:lpstr>
      <vt:lpstr>DERMA</vt:lpstr>
      <vt:lpstr>[DAIR mah, DER mah] skin, hide, shell</vt:lpstr>
      <vt:lpstr>CUTIS</vt:lpstr>
      <vt:lpstr>[KOO tis] skin, hide</vt:lpstr>
      <vt:lpstr>COR/CORDIS</vt:lpstr>
      <vt:lpstr>[KOR, KOR dis] heart</vt:lpstr>
      <vt:lpstr>DORSUM</vt:lpstr>
      <vt:lpstr>[DOR soom] back</vt:lpstr>
      <vt:lpstr>ATHLON</vt:lpstr>
      <vt:lpstr>[ATH lohn] prize, award</vt:lpstr>
      <vt:lpstr>AGON</vt:lpstr>
      <vt:lpstr>[AH gon] contest, struggle, trial</vt:lpstr>
      <vt:lpstr>DROMOS</vt:lpstr>
      <vt:lpstr>[DROH moss]race course, runway, running</vt:lpstr>
      <vt:lpstr>MONS/MONTIS</vt:lpstr>
      <vt:lpstr>[MONS, MOHN tis] mountain</vt:lpstr>
      <vt:lpstr>HUMUS</vt:lpstr>
      <vt:lpstr>[HOO moos] earth, soil</vt:lpstr>
      <vt:lpstr>FOLIUM</vt:lpstr>
      <vt:lpstr>[FO lee oom] leaf</vt:lpstr>
      <vt:lpstr>SAL/SALIS</vt:lpstr>
      <vt:lpstr>[SAHL, SAH lis] salt</vt:lpstr>
      <vt:lpstr>MARE</vt:lpstr>
      <vt:lpstr>[MAH reh] sea, ocean</vt:lpstr>
      <vt:lpstr>NAUS</vt:lpstr>
      <vt:lpstr>[NAH oos] ship, boat</vt:lpstr>
      <vt:lpstr>NAVIS</vt:lpstr>
      <vt:lpstr>[NAH wis] ship, boat</vt:lpstr>
      <vt:lpstr>HOMOS</vt:lpstr>
      <vt:lpstr>[HOH mos] same, common, joint</vt:lpstr>
      <vt:lpstr>HETEROS</vt:lpstr>
      <vt:lpstr>[HEH teh ross] other, different</vt:lpstr>
      <vt:lpstr>CARDO/CARDINIS</vt:lpstr>
      <vt:lpstr>[KAR do, KAR di nis] hinge</vt:lpstr>
      <vt:lpstr>PORTA</vt:lpstr>
      <vt:lpstr>[POR tah] door, gate, entry</vt:lpstr>
      <vt:lpstr>PORTO/ PORTATUM</vt:lpstr>
      <vt:lpstr>[POR to, por TAH toom] to carry</vt:lpstr>
      <vt:lpstr>NOVUS</vt:lpstr>
      <vt:lpstr>[NOH woos] new</vt:lpstr>
      <vt:lpstr>ORDO/ ORDINIS</vt:lpstr>
      <vt:lpstr>[Or do, Or din is] row, array command</vt:lpstr>
      <vt:lpstr>SAECULUM</vt:lpstr>
      <vt:lpstr>[SEYE koo loom] age, century</vt:lpstr>
      <vt:lpstr>PRIMUS</vt:lpstr>
      <vt:lpstr>[PREE moos] first</vt:lpstr>
      <vt:lpstr>SECUNDUS</vt:lpstr>
      <vt:lpstr>[she KOON doos] second</vt:lpstr>
      <vt:lpstr>TERTIUS</vt:lpstr>
      <vt:lpstr>[TAIR tee oos] third</vt:lpstr>
      <vt:lpstr>QUARTUS</vt:lpstr>
      <vt:lpstr>[KWAR toos] fourth</vt:lpstr>
      <vt:lpstr>QUINTUS</vt:lpstr>
      <vt:lpstr>[KWEEN toos] fifth</vt:lpstr>
      <vt:lpstr>SEXTUS</vt:lpstr>
      <vt:lpstr>[SEX toos] sixth</vt:lpstr>
      <vt:lpstr>SEPTIMUS</vt:lpstr>
      <vt:lpstr>[SEP ti moos] seventh</vt:lpstr>
      <vt:lpstr>OCTAVUS</vt:lpstr>
      <vt:lpstr>[ohk TAH woos] eighth</vt:lpstr>
      <vt:lpstr>NONUS</vt:lpstr>
      <vt:lpstr>[NO noos] ninth</vt:lpstr>
      <vt:lpstr>DECIMUS</vt:lpstr>
      <vt:lpstr>[DEH ki moos] tenth</vt:lpstr>
      <vt:lpstr>ELEKTRON</vt:lpstr>
      <vt:lpstr>[eh LEK tron] amber</vt:lpstr>
      <vt:lpstr>GRADUS</vt:lpstr>
      <vt:lpstr>[GRAH doos] step, degree</vt:lpstr>
      <vt:lpstr>PLUS/PLURIS</vt:lpstr>
      <vt:lpstr>[PLOOS, PLOO ris] more, many</vt:lpstr>
      <vt:lpstr>AKROS</vt:lpstr>
      <vt:lpstr>[AH kross] topmost; high point; extreme</vt:lpstr>
      <vt:lpstr>KATA</vt:lpstr>
      <vt:lpstr>[KAH tah] down, against</vt:lpstr>
      <vt:lpstr>ANA</vt:lpstr>
      <vt:lpstr>[AH nah] up, back again, along, through</vt:lpstr>
      <vt:lpstr>DUCO/DUCTUM</vt:lpstr>
      <vt:lpstr>[DOO ko, DOOK toom] draw, attract, lead</vt:lpstr>
      <vt:lpstr>AGO/ACTUM</vt:lpstr>
      <vt:lpstr>[AH go, AHK toom] do, act, drive, perform</vt:lpstr>
      <vt:lpstr>PENDO/PENSUM</vt:lpstr>
      <vt:lpstr>[PEN do, PAIN sum]  hang down, weigh, consider, judge</vt:lpstr>
      <vt:lpstr>HYPER</vt:lpstr>
      <vt:lpstr>[HOO pair, HEYE purr]  above, overly, beyond</vt:lpstr>
      <vt:lpstr>HYPO</vt:lpstr>
      <vt:lpstr>[HOO poh, HEYE poh] under, below</vt:lpstr>
      <vt:lpstr>SUPER</vt:lpstr>
      <vt:lpstr>[SOO pair] on top, above, over</vt:lpstr>
      <vt:lpstr>SUB</vt:lpstr>
      <vt:lpstr>[SOOB] under, below, beneath</vt:lpstr>
      <vt:lpstr>RUMPO/RUPTUM</vt:lpstr>
      <vt:lpstr>[ROOM po, ROOP toom] break, burst, split</vt:lpstr>
      <vt:lpstr>PAX/PACIS</vt:lpstr>
      <vt:lpstr>[PAHKS, PAH kiss] peace</vt:lpstr>
      <vt:lpstr>SPECTO/ SPECTATUM</vt:lpstr>
      <vt:lpstr>[SPEK to, spek TAH toom] to look at, see</vt:lpstr>
      <vt:lpstr>VOX/VOCIS</vt:lpstr>
      <vt:lpstr>[WOHKS, WO kiss] voice</vt:lpstr>
      <vt:lpstr>LOQUOR/ LOCUTUS</vt:lpstr>
      <vt:lpstr>[LOH kwor, loh KOO toos] speak</vt:lpstr>
      <vt:lpstr>FELIX/ FELICIS</vt:lpstr>
      <vt:lpstr>[FAY leeks, fay LEE kiss] happy</vt:lpstr>
      <vt:lpstr>FIDES</vt:lpstr>
      <vt:lpstr>[FIH days] faith, trust</vt:lpstr>
      <vt:lpstr>SOLUS</vt:lpstr>
      <vt:lpstr>[SOH loos] alone, only</vt:lpstr>
      <vt:lpstr>MONOS</vt:lpstr>
      <vt:lpstr>[MOH noss] alone, solitary</vt:lpstr>
      <vt:lpstr>RIDEO/RISUM</vt:lpstr>
      <vt:lpstr>[REE day o, REE soom] laugh, make fun of</vt:lpstr>
      <vt:lpstr>LABORO/ LABORATUM</vt:lpstr>
      <vt:lpstr>[lab BO ro, lah bo RAH toom] work</vt:lpstr>
      <vt:lpstr>ERGON</vt:lpstr>
      <vt:lpstr>[AIR gohn] work</vt:lpstr>
      <vt:lpstr>DURUS</vt:lpstr>
      <vt:lpstr>[DOO roos] hard to the touch, strong, difficult</vt:lpstr>
      <vt:lpstr>BELLUM</vt:lpstr>
      <vt:lpstr>[BEL loom] war, combat, fight</vt:lpstr>
      <vt:lpstr>BARBAROS</vt:lpstr>
      <vt:lpstr>[BAR bah ross] foreign</vt:lpstr>
      <vt:lpstr>ORTHOS</vt:lpstr>
      <vt:lpstr>[OR toss, OR thoss] straight; correct</vt:lpstr>
      <vt:lpstr>DOKEIN</vt:lpstr>
      <vt:lpstr>[DOH kayn] think, have an opinion, suppose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CANIS</dc:title>
  <dc:creator>Landon</dc:creator>
  <cp:lastModifiedBy>e200000044</cp:lastModifiedBy>
  <cp:revision>400</cp:revision>
  <dcterms:created xsi:type="dcterms:W3CDTF">2012-06-27T03:27:13Z</dcterms:created>
  <dcterms:modified xsi:type="dcterms:W3CDTF">2013-08-21T14:49:46Z</dcterms:modified>
</cp:coreProperties>
</file>